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95" r:id="rId3"/>
    <p:sldId id="259" r:id="rId4"/>
    <p:sldId id="297" r:id="rId5"/>
    <p:sldId id="257" r:id="rId6"/>
    <p:sldId id="299" r:id="rId7"/>
    <p:sldId id="300" r:id="rId8"/>
    <p:sldId id="262" r:id="rId9"/>
    <p:sldId id="296" r:id="rId10"/>
    <p:sldId id="303" r:id="rId11"/>
    <p:sldId id="304" r:id="rId12"/>
    <p:sldId id="263" r:id="rId13"/>
    <p:sldId id="305" r:id="rId14"/>
    <p:sldId id="306" r:id="rId15"/>
    <p:sldId id="276" r:id="rId16"/>
  </p:sldIdLst>
  <p:sldSz cx="9144000" cy="5143500" type="screen16x9"/>
  <p:notesSz cx="6858000" cy="9144000"/>
  <p:embeddedFontLst>
    <p:embeddedFont>
      <p:font typeface="Nanum Gothic Coding" panose="020B0604020202020204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Condensed Medium" panose="020B060402020202020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 Slab Regular" pitchFamily="2" charset="0"/>
      <p:regular r:id="rId32"/>
    </p:embeddedFont>
    <p:embeddedFont>
      <p:font typeface="Teko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99549A-B5A2-416A-8263-BC5B0EB5C77B}">
  <a:tblStyle styleId="{D399549A-B5A2-416A-8263-BC5B0EB5C7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d4d7b85ed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d4d7b85ed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d1affa1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d1affa1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837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6d1affa13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6d1affa13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0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6d1affa13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6d1affa13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d3e0cfa5e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d3e0cfa5e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38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6d1affa13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6d1affa13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434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6d1affa13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6d1affa13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4d7b85ed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4d7b85ed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438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d4d7b85ed_0_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d4d7b85ed_0_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6d1affa13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6d1affa13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9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6d1affa13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6d1affa13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934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6d1affa13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6d1affa13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13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d1affa1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d1affa1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d3e0cfa5e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d3e0cfa5e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97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2417" y="665933"/>
            <a:ext cx="5632453" cy="2127741"/>
          </a:xfrm>
          <a:custGeom>
            <a:avLst/>
            <a:gdLst/>
            <a:ahLst/>
            <a:cxnLst/>
            <a:rect l="l" t="t" r="r" b="b"/>
            <a:pathLst>
              <a:path w="69455" h="46508" extrusionOk="0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50150" y="867025"/>
            <a:ext cx="873905" cy="1063885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50150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495989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41862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2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2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6220500" y="1252375"/>
            <a:ext cx="2203400" cy="3446525"/>
            <a:chOff x="6220500" y="1252375"/>
            <a:chExt cx="2203400" cy="3446525"/>
          </a:xfrm>
        </p:grpSpPr>
        <p:sp>
          <p:nvSpPr>
            <p:cNvPr id="197" name="Google Shape;197;p15"/>
            <p:cNvSpPr/>
            <p:nvPr/>
          </p:nvSpPr>
          <p:spPr>
            <a:xfrm>
              <a:off x="6220500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6315500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15"/>
            <p:cNvCxnSpPr>
              <a:endCxn id="198" idx="3"/>
            </p:cNvCxnSpPr>
            <p:nvPr/>
          </p:nvCxnSpPr>
          <p:spPr>
            <a:xfrm>
              <a:off x="6297800" y="2927875"/>
              <a:ext cx="2126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15"/>
          <p:cNvGrpSpPr/>
          <p:nvPr/>
        </p:nvGrpSpPr>
        <p:grpSpPr>
          <a:xfrm>
            <a:off x="3748725" y="1252375"/>
            <a:ext cx="2203400" cy="3446525"/>
            <a:chOff x="3748725" y="1252375"/>
            <a:chExt cx="2203400" cy="3446525"/>
          </a:xfrm>
        </p:grpSpPr>
        <p:sp>
          <p:nvSpPr>
            <p:cNvPr id="201" name="Google Shape;201;p15"/>
            <p:cNvSpPr/>
            <p:nvPr/>
          </p:nvSpPr>
          <p:spPr>
            <a:xfrm>
              <a:off x="3748725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843725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" name="Google Shape;203;p15"/>
            <p:cNvCxnSpPr>
              <a:stCxn id="202" idx="1"/>
              <a:endCxn id="202" idx="3"/>
            </p:cNvCxnSpPr>
            <p:nvPr/>
          </p:nvCxnSpPr>
          <p:spPr>
            <a:xfrm>
              <a:off x="3843725" y="2927875"/>
              <a:ext cx="2108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5"/>
          <p:cNvSpPr txBox="1">
            <a:spLocks noGrp="1"/>
          </p:cNvSpPr>
          <p:nvPr>
            <p:ph type="subTitle" idx="1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2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ctrTitle" idx="3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4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ctrTitle" idx="5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6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ctrTitle" idx="7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title" idx="8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867400" y="1861004"/>
            <a:ext cx="3168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5" name="Google Shape;215;p16"/>
          <p:cNvSpPr txBox="1"/>
          <p:nvPr/>
        </p:nvSpPr>
        <p:spPr>
          <a:xfrm>
            <a:off x="643800" y="3580575"/>
            <a:ext cx="45426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and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4"/>
              </a:rPr>
              <a:t>Freepik</a:t>
            </a:r>
            <a:endParaRPr sz="1000" b="1">
              <a:solidFill>
                <a:schemeClr val="accent2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body" idx="1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20" name="Google Shape;220;p17"/>
          <p:cNvGrpSpPr/>
          <p:nvPr/>
        </p:nvGrpSpPr>
        <p:grpSpPr>
          <a:xfrm rot="6300244">
            <a:off x="289224" y="324158"/>
            <a:ext cx="701224" cy="591799"/>
            <a:chOff x="5495733" y="3271125"/>
            <a:chExt cx="1159989" cy="978975"/>
          </a:xfrm>
        </p:grpSpPr>
        <p:sp>
          <p:nvSpPr>
            <p:cNvPr id="221" name="Google Shape;221;p1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7972743" y="4222609"/>
            <a:ext cx="541058" cy="638888"/>
            <a:chOff x="8226513" y="2012350"/>
            <a:chExt cx="644500" cy="761125"/>
          </a:xfrm>
        </p:grpSpPr>
        <p:sp>
          <p:nvSpPr>
            <p:cNvPr id="226" name="Google Shape;226;p17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154724" y="645568"/>
            <a:ext cx="5092788" cy="2127741"/>
          </a:xfrm>
          <a:custGeom>
            <a:avLst/>
            <a:gdLst/>
            <a:ahLst/>
            <a:cxnLst/>
            <a:rect l="l" t="t" r="r" b="b"/>
            <a:pathLst>
              <a:path w="69455" h="46508" extrusionOk="0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40" name="Google Shape;40;p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4180818" y="396434"/>
            <a:ext cx="541058" cy="638888"/>
            <a:chOff x="8226513" y="2012350"/>
            <a:chExt cx="644500" cy="761125"/>
          </a:xfrm>
        </p:grpSpPr>
        <p:sp>
          <p:nvSpPr>
            <p:cNvPr id="45" name="Google Shape;45;p4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58" name="Google Shape;58;p7"/>
            <p:cNvSpPr/>
            <p:nvPr/>
          </p:nvSpPr>
          <p:spPr>
            <a:xfrm>
              <a:off x="635850" y="1680200"/>
              <a:ext cx="5622382" cy="2485388"/>
            </a:xfrm>
            <a:custGeom>
              <a:avLst/>
              <a:gdLst/>
              <a:ahLst/>
              <a:cxnLst/>
              <a:rect l="l" t="t" r="r" b="b"/>
              <a:pathLst>
                <a:path w="69455" h="46508" extrusionOk="0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" name="Google Shape;62;p7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" name="Google Shape;63;p7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69" name="Google Shape;69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72" name="Google Shape;72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75" name="Google Shape;75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78" name="Google Shape;78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81" name="Google Shape;81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84" name="Google Shape;84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 idx="2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632622" y="1185303"/>
            <a:ext cx="6724500" cy="19044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284050" y="2652875"/>
            <a:ext cx="7138425" cy="2022925"/>
            <a:chOff x="1284050" y="2652875"/>
            <a:chExt cx="7138425" cy="2022925"/>
          </a:xfrm>
        </p:grpSpPr>
        <p:sp>
          <p:nvSpPr>
            <p:cNvPr id="120" name="Google Shape;120;p12"/>
            <p:cNvSpPr/>
            <p:nvPr/>
          </p:nvSpPr>
          <p:spPr>
            <a:xfrm>
              <a:off x="1284050" y="3089700"/>
              <a:ext cx="7050300" cy="1586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12"/>
            <p:cNvGrpSpPr/>
            <p:nvPr/>
          </p:nvGrpSpPr>
          <p:grpSpPr>
            <a:xfrm>
              <a:off x="1372175" y="2652875"/>
              <a:ext cx="7050300" cy="1951500"/>
              <a:chOff x="702300" y="1123300"/>
              <a:chExt cx="7050300" cy="1951500"/>
            </a:xfrm>
          </p:grpSpPr>
          <p:grpSp>
            <p:nvGrpSpPr>
              <p:cNvPr id="122" name="Google Shape;122;p12"/>
              <p:cNvGrpSpPr/>
              <p:nvPr/>
            </p:nvGrpSpPr>
            <p:grpSpPr>
              <a:xfrm>
                <a:off x="712500" y="1123300"/>
                <a:ext cx="7029900" cy="1951500"/>
                <a:chOff x="712500" y="1123300"/>
                <a:chExt cx="7029900" cy="1951500"/>
              </a:xfrm>
            </p:grpSpPr>
            <p:sp>
              <p:nvSpPr>
                <p:cNvPr id="123" name="Google Shape;123;p12"/>
                <p:cNvSpPr/>
                <p:nvPr/>
              </p:nvSpPr>
              <p:spPr>
                <a:xfrm>
                  <a:off x="712500" y="1123300"/>
                  <a:ext cx="7029900" cy="19515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85860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1014675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117075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27" name="Google Shape;127;p12"/>
              <p:cNvCxnSpPr/>
              <p:nvPr/>
            </p:nvCxnSpPr>
            <p:spPr>
              <a:xfrm>
                <a:off x="702300" y="1377475"/>
                <a:ext cx="705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8" name="Google Shape;128;p12"/>
          <p:cNvGrpSpPr/>
          <p:nvPr/>
        </p:nvGrpSpPr>
        <p:grpSpPr>
          <a:xfrm>
            <a:off x="702300" y="1047100"/>
            <a:ext cx="7050300" cy="1951500"/>
            <a:chOff x="702300" y="1123300"/>
            <a:chExt cx="7050300" cy="1951500"/>
          </a:xfrm>
        </p:grpSpPr>
        <p:grpSp>
          <p:nvGrpSpPr>
            <p:cNvPr id="129" name="Google Shape;129;p12"/>
            <p:cNvGrpSpPr/>
            <p:nvPr/>
          </p:nvGrpSpPr>
          <p:grpSpPr>
            <a:xfrm>
              <a:off x="712500" y="1123300"/>
              <a:ext cx="7029900" cy="1951500"/>
              <a:chOff x="712500" y="1123300"/>
              <a:chExt cx="7029900" cy="1951500"/>
            </a:xfrm>
          </p:grpSpPr>
          <p:sp>
            <p:nvSpPr>
              <p:cNvPr id="130" name="Google Shape;130;p12"/>
              <p:cNvSpPr/>
              <p:nvPr/>
            </p:nvSpPr>
            <p:spPr>
              <a:xfrm>
                <a:off x="712500" y="1123300"/>
                <a:ext cx="7029900" cy="1951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85860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1014675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117075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4" name="Google Shape;134;p12"/>
            <p:cNvCxnSpPr/>
            <p:nvPr/>
          </p:nvCxnSpPr>
          <p:spPr>
            <a:xfrm>
              <a:off x="702300" y="1377475"/>
              <a:ext cx="705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2"/>
          <p:cNvSpPr txBox="1">
            <a:spLocks noGrp="1"/>
          </p:cNvSpPr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1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 hasCustomPrompt="1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2"/>
          <p:cNvSpPr txBox="1">
            <a:spLocks noGrp="1"/>
          </p:cNvSpPr>
          <p:nvPr>
            <p:ph type="ctrTitle" idx="3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subTitle" idx="4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title" idx="5" hasCustomPrompt="1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2"/>
          <p:cNvSpPr txBox="1">
            <a:spLocks noGrp="1"/>
          </p:cNvSpPr>
          <p:nvPr>
            <p:ph type="ctrTitle" idx="6"/>
          </p:nvPr>
        </p:nvSpPr>
        <p:spPr>
          <a:xfrm>
            <a:off x="2311792" y="3403236"/>
            <a:ext cx="2652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7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8" hasCustomPrompt="1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2"/>
          <p:cNvSpPr txBox="1">
            <a:spLocks noGrp="1"/>
          </p:cNvSpPr>
          <p:nvPr>
            <p:ph type="ctrTitle" idx="9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subTitle" idx="13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title" idx="14" hasCustomPrompt="1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1" r:id="rId10"/>
    <p:sldLayoutId id="2147483662" r:id="rId11"/>
    <p:sldLayoutId id="2147483663" r:id="rId12"/>
    <p:sldLayoutId id="2147483666" r:id="rId13"/>
    <p:sldLayoutId id="21474836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.org/json-en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archive/p/json-simpl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3B96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/>
          <p:nvPr/>
        </p:nvSpPr>
        <p:spPr>
          <a:xfrm>
            <a:off x="735989" y="2967376"/>
            <a:ext cx="2378609" cy="659819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4"/>
          <p:cNvSpPr/>
          <p:nvPr/>
        </p:nvSpPr>
        <p:spPr>
          <a:xfrm>
            <a:off x="3924350" y="4687925"/>
            <a:ext cx="5093450" cy="6725"/>
          </a:xfrm>
          <a:custGeom>
            <a:avLst/>
            <a:gdLst/>
            <a:ahLst/>
            <a:cxnLst/>
            <a:rect l="l" t="t" r="r" b="b"/>
            <a:pathLst>
              <a:path w="203738" h="269" extrusionOk="0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4"/>
          <p:cNvGrpSpPr/>
          <p:nvPr/>
        </p:nvGrpSpPr>
        <p:grpSpPr>
          <a:xfrm>
            <a:off x="7886766" y="624984"/>
            <a:ext cx="1616918" cy="659805"/>
            <a:chOff x="4431000" y="2613200"/>
            <a:chExt cx="1970650" cy="804150"/>
          </a:xfrm>
        </p:grpSpPr>
        <p:sp>
          <p:nvSpPr>
            <p:cNvPr id="253" name="Google Shape;253;p24"/>
            <p:cNvSpPr/>
            <p:nvPr/>
          </p:nvSpPr>
          <p:spPr>
            <a:xfrm>
              <a:off x="4433875" y="2616050"/>
              <a:ext cx="1964925" cy="798425"/>
            </a:xfrm>
            <a:custGeom>
              <a:avLst/>
              <a:gdLst/>
              <a:ahLst/>
              <a:cxnLst/>
              <a:rect l="l" t="t" r="r" b="b"/>
              <a:pathLst>
                <a:path w="78597" h="31937" extrusionOk="0">
                  <a:moveTo>
                    <a:pt x="1" y="1"/>
                  </a:moveTo>
                  <a:lnTo>
                    <a:pt x="1" y="31936"/>
                  </a:lnTo>
                  <a:lnTo>
                    <a:pt x="78596" y="31936"/>
                  </a:lnTo>
                  <a:lnTo>
                    <a:pt x="7859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4431000" y="2613200"/>
              <a:ext cx="1970650" cy="804150"/>
            </a:xfrm>
            <a:custGeom>
              <a:avLst/>
              <a:gdLst/>
              <a:ahLst/>
              <a:cxnLst/>
              <a:rect l="l" t="t" r="r" b="b"/>
              <a:pathLst>
                <a:path w="78826" h="32166" extrusionOk="0">
                  <a:moveTo>
                    <a:pt x="1" y="0"/>
                  </a:moveTo>
                  <a:lnTo>
                    <a:pt x="1" y="115"/>
                  </a:lnTo>
                  <a:lnTo>
                    <a:pt x="1" y="32050"/>
                  </a:lnTo>
                  <a:lnTo>
                    <a:pt x="1" y="32165"/>
                  </a:lnTo>
                  <a:lnTo>
                    <a:pt x="116" y="32165"/>
                  </a:lnTo>
                  <a:lnTo>
                    <a:pt x="56567" y="32050"/>
                  </a:lnTo>
                  <a:lnTo>
                    <a:pt x="72859" y="32012"/>
                  </a:lnTo>
                  <a:lnTo>
                    <a:pt x="56528" y="31974"/>
                  </a:lnTo>
                  <a:lnTo>
                    <a:pt x="269" y="31936"/>
                  </a:lnTo>
                  <a:lnTo>
                    <a:pt x="269" y="31936"/>
                  </a:lnTo>
                  <a:lnTo>
                    <a:pt x="269" y="230"/>
                  </a:lnTo>
                  <a:lnTo>
                    <a:pt x="269" y="230"/>
                  </a:lnTo>
                  <a:lnTo>
                    <a:pt x="78673" y="191"/>
                  </a:lnTo>
                  <a:lnTo>
                    <a:pt x="78673" y="191"/>
                  </a:lnTo>
                  <a:cubicBezTo>
                    <a:pt x="78711" y="10023"/>
                    <a:pt x="78711" y="17952"/>
                    <a:pt x="78711" y="23445"/>
                  </a:cubicBezTo>
                  <a:lnTo>
                    <a:pt x="78711" y="29832"/>
                  </a:lnTo>
                  <a:lnTo>
                    <a:pt x="78711" y="31477"/>
                  </a:lnTo>
                  <a:lnTo>
                    <a:pt x="78711" y="32050"/>
                  </a:lnTo>
                  <a:cubicBezTo>
                    <a:pt x="78711" y="32050"/>
                    <a:pt x="78788" y="31897"/>
                    <a:pt x="78788" y="31515"/>
                  </a:cubicBezTo>
                  <a:lnTo>
                    <a:pt x="78788" y="29870"/>
                  </a:lnTo>
                  <a:lnTo>
                    <a:pt x="78788" y="23521"/>
                  </a:lnTo>
                  <a:cubicBezTo>
                    <a:pt x="78788" y="17976"/>
                    <a:pt x="78826" y="10021"/>
                    <a:pt x="78826" y="115"/>
                  </a:cubicBezTo>
                  <a:lnTo>
                    <a:pt x="78826" y="38"/>
                  </a:lnTo>
                  <a:lnTo>
                    <a:pt x="78711" y="3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435800" y="2721225"/>
              <a:ext cx="1962025" cy="5775"/>
            </a:xfrm>
            <a:custGeom>
              <a:avLst/>
              <a:gdLst/>
              <a:ahLst/>
              <a:cxnLst/>
              <a:rect l="l" t="t" r="r" b="b"/>
              <a:pathLst>
                <a:path w="78481" h="231" extrusionOk="0">
                  <a:moveTo>
                    <a:pt x="39240" y="1"/>
                  </a:moveTo>
                  <a:cubicBezTo>
                    <a:pt x="17555" y="1"/>
                    <a:pt x="0" y="39"/>
                    <a:pt x="0" y="116"/>
                  </a:cubicBezTo>
                  <a:cubicBezTo>
                    <a:pt x="0" y="154"/>
                    <a:pt x="17555" y="230"/>
                    <a:pt x="39240" y="230"/>
                  </a:cubicBezTo>
                  <a:cubicBezTo>
                    <a:pt x="60926" y="230"/>
                    <a:pt x="78481" y="192"/>
                    <a:pt x="78481" y="116"/>
                  </a:cubicBezTo>
                  <a:cubicBezTo>
                    <a:pt x="78481" y="39"/>
                    <a:pt x="60926" y="1"/>
                    <a:pt x="39240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484550" y="2661000"/>
              <a:ext cx="33500" cy="28750"/>
            </a:xfrm>
            <a:custGeom>
              <a:avLst/>
              <a:gdLst/>
              <a:ahLst/>
              <a:cxnLst/>
              <a:rect l="l" t="t" r="r" b="b"/>
              <a:pathLst>
                <a:path w="1340" h="1150" extrusionOk="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33325" y="2661000"/>
              <a:ext cx="33475" cy="28750"/>
            </a:xfrm>
            <a:custGeom>
              <a:avLst/>
              <a:gdLst/>
              <a:ahLst/>
              <a:cxnLst/>
              <a:rect l="l" t="t" r="r" b="b"/>
              <a:pathLst>
                <a:path w="1339" h="1150" extrusionOk="0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84950" y="2659575"/>
              <a:ext cx="30625" cy="28700"/>
            </a:xfrm>
            <a:custGeom>
              <a:avLst/>
              <a:gdLst/>
              <a:ahLst/>
              <a:cxnLst/>
              <a:rect l="l" t="t" r="r" b="b"/>
              <a:pathLst>
                <a:path w="1225" h="1148" extrusionOk="0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484550" y="2661000"/>
              <a:ext cx="33500" cy="28750"/>
            </a:xfrm>
            <a:custGeom>
              <a:avLst/>
              <a:gdLst/>
              <a:ahLst/>
              <a:cxnLst/>
              <a:rect l="l" t="t" r="r" b="b"/>
              <a:pathLst>
                <a:path w="1340" h="1150" extrusionOk="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3325" y="2661000"/>
              <a:ext cx="33475" cy="28750"/>
            </a:xfrm>
            <a:custGeom>
              <a:avLst/>
              <a:gdLst/>
              <a:ahLst/>
              <a:cxnLst/>
              <a:rect l="l" t="t" r="r" b="b"/>
              <a:pathLst>
                <a:path w="1339" h="1150" extrusionOk="0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584950" y="2659575"/>
              <a:ext cx="30625" cy="28700"/>
            </a:xfrm>
            <a:custGeom>
              <a:avLst/>
              <a:gdLst/>
              <a:ahLst/>
              <a:cxnLst/>
              <a:rect l="l" t="t" r="r" b="b"/>
              <a:pathLst>
                <a:path w="1225" h="1148" extrusionOk="0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600250" y="2853175"/>
              <a:ext cx="475225" cy="475250"/>
            </a:xfrm>
            <a:custGeom>
              <a:avLst/>
              <a:gdLst/>
              <a:ahLst/>
              <a:cxnLst/>
              <a:rect l="l" t="t" r="r" b="b"/>
              <a:pathLst>
                <a:path w="19009" h="19010" extrusionOk="0">
                  <a:moveTo>
                    <a:pt x="0" y="1"/>
                  </a:moveTo>
                  <a:lnTo>
                    <a:pt x="0" y="19009"/>
                  </a:lnTo>
                  <a:lnTo>
                    <a:pt x="19009" y="19009"/>
                  </a:lnTo>
                  <a:lnTo>
                    <a:pt x="1900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5172025" y="2977475"/>
              <a:ext cx="1091000" cy="5775"/>
            </a:xfrm>
            <a:custGeom>
              <a:avLst/>
              <a:gdLst/>
              <a:ahLst/>
              <a:cxnLst/>
              <a:rect l="l" t="t" r="r" b="b"/>
              <a:pathLst>
                <a:path w="43640" h="231" extrusionOk="0">
                  <a:moveTo>
                    <a:pt x="21801" y="1"/>
                  </a:moveTo>
                  <a:cubicBezTo>
                    <a:pt x="9753" y="1"/>
                    <a:pt x="0" y="39"/>
                    <a:pt x="0" y="116"/>
                  </a:cubicBezTo>
                  <a:cubicBezTo>
                    <a:pt x="0" y="192"/>
                    <a:pt x="9753" y="230"/>
                    <a:pt x="21801" y="230"/>
                  </a:cubicBezTo>
                  <a:cubicBezTo>
                    <a:pt x="33886" y="230"/>
                    <a:pt x="43639" y="192"/>
                    <a:pt x="43639" y="116"/>
                  </a:cubicBezTo>
                  <a:cubicBezTo>
                    <a:pt x="43639" y="39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5172025" y="3074050"/>
              <a:ext cx="1091000" cy="6725"/>
            </a:xfrm>
            <a:custGeom>
              <a:avLst/>
              <a:gdLst/>
              <a:ahLst/>
              <a:cxnLst/>
              <a:rect l="l" t="t" r="r" b="b"/>
              <a:pathLst>
                <a:path w="43640" h="269" extrusionOk="0">
                  <a:moveTo>
                    <a:pt x="21801" y="1"/>
                  </a:moveTo>
                  <a:cubicBezTo>
                    <a:pt x="9753" y="1"/>
                    <a:pt x="0" y="77"/>
                    <a:pt x="0" y="115"/>
                  </a:cubicBezTo>
                  <a:cubicBezTo>
                    <a:pt x="0" y="192"/>
                    <a:pt x="9753" y="268"/>
                    <a:pt x="21801" y="268"/>
                  </a:cubicBezTo>
                  <a:cubicBezTo>
                    <a:pt x="33886" y="268"/>
                    <a:pt x="43639" y="192"/>
                    <a:pt x="43639" y="115"/>
                  </a:cubicBezTo>
                  <a:cubicBezTo>
                    <a:pt x="43639" y="77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5172025" y="3171575"/>
              <a:ext cx="702800" cy="4825"/>
            </a:xfrm>
            <a:custGeom>
              <a:avLst/>
              <a:gdLst/>
              <a:ahLst/>
              <a:cxnLst/>
              <a:rect l="l" t="t" r="r" b="b"/>
              <a:pathLst>
                <a:path w="28112" h="193" extrusionOk="0">
                  <a:moveTo>
                    <a:pt x="14037" y="1"/>
                  </a:moveTo>
                  <a:lnTo>
                    <a:pt x="4093" y="39"/>
                  </a:lnTo>
                  <a:lnTo>
                    <a:pt x="1110" y="77"/>
                  </a:lnTo>
                  <a:lnTo>
                    <a:pt x="0" y="77"/>
                  </a:lnTo>
                  <a:cubicBezTo>
                    <a:pt x="77" y="116"/>
                    <a:pt x="192" y="116"/>
                    <a:pt x="268" y="116"/>
                  </a:cubicBezTo>
                  <a:lnTo>
                    <a:pt x="1110" y="116"/>
                  </a:lnTo>
                  <a:lnTo>
                    <a:pt x="4093" y="154"/>
                  </a:lnTo>
                  <a:lnTo>
                    <a:pt x="14037" y="192"/>
                  </a:lnTo>
                  <a:lnTo>
                    <a:pt x="23981" y="154"/>
                  </a:lnTo>
                  <a:lnTo>
                    <a:pt x="27002" y="116"/>
                  </a:lnTo>
                  <a:lnTo>
                    <a:pt x="27805" y="116"/>
                  </a:lnTo>
                  <a:cubicBezTo>
                    <a:pt x="27920" y="116"/>
                    <a:pt x="27997" y="116"/>
                    <a:pt x="28111" y="77"/>
                  </a:cubicBezTo>
                  <a:lnTo>
                    <a:pt x="27002" y="77"/>
                  </a:lnTo>
                  <a:lnTo>
                    <a:pt x="23981" y="39"/>
                  </a:lnTo>
                  <a:lnTo>
                    <a:pt x="14037" y="1"/>
                  </a:ln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4"/>
          <p:cNvSpPr txBox="1">
            <a:spLocks noGrp="1"/>
          </p:cNvSpPr>
          <p:nvPr>
            <p:ph type="subTitle" idx="1"/>
          </p:nvPr>
        </p:nvSpPr>
        <p:spPr>
          <a:xfrm>
            <a:off x="760725" y="2932325"/>
            <a:ext cx="2384078" cy="5765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Lettura e Scrittura</a:t>
            </a:r>
            <a:endParaRPr dirty="0"/>
          </a:p>
        </p:txBody>
      </p:sp>
      <p:grpSp>
        <p:nvGrpSpPr>
          <p:cNvPr id="267" name="Google Shape;267;p24"/>
          <p:cNvGrpSpPr/>
          <p:nvPr/>
        </p:nvGrpSpPr>
        <p:grpSpPr>
          <a:xfrm>
            <a:off x="-275236" y="3881925"/>
            <a:ext cx="1527000" cy="886375"/>
            <a:chOff x="1515700" y="3606625"/>
            <a:chExt cx="1527000" cy="886375"/>
          </a:xfrm>
        </p:grpSpPr>
        <p:sp>
          <p:nvSpPr>
            <p:cNvPr id="268" name="Google Shape;268;p24"/>
            <p:cNvSpPr/>
            <p:nvPr/>
          </p:nvSpPr>
          <p:spPr>
            <a:xfrm>
              <a:off x="1515700" y="3606625"/>
              <a:ext cx="1527000" cy="886375"/>
            </a:xfrm>
            <a:custGeom>
              <a:avLst/>
              <a:gdLst/>
              <a:ahLst/>
              <a:cxnLst/>
              <a:rect l="l" t="t" r="r" b="b"/>
              <a:pathLst>
                <a:path w="61080" h="35455" extrusionOk="0">
                  <a:moveTo>
                    <a:pt x="1" y="1"/>
                  </a:moveTo>
                  <a:lnTo>
                    <a:pt x="1" y="116"/>
                  </a:lnTo>
                  <a:lnTo>
                    <a:pt x="1" y="35340"/>
                  </a:lnTo>
                  <a:lnTo>
                    <a:pt x="1" y="35455"/>
                  </a:lnTo>
                  <a:lnTo>
                    <a:pt x="115" y="35455"/>
                  </a:lnTo>
                  <a:lnTo>
                    <a:pt x="44022" y="35340"/>
                  </a:lnTo>
                  <a:lnTo>
                    <a:pt x="56528" y="35302"/>
                  </a:lnTo>
                  <a:lnTo>
                    <a:pt x="43945" y="35264"/>
                  </a:lnTo>
                  <a:lnTo>
                    <a:pt x="307" y="35225"/>
                  </a:lnTo>
                  <a:lnTo>
                    <a:pt x="307" y="35225"/>
                  </a:lnTo>
                  <a:lnTo>
                    <a:pt x="307" y="268"/>
                  </a:lnTo>
                  <a:lnTo>
                    <a:pt x="307" y="268"/>
                  </a:lnTo>
                  <a:lnTo>
                    <a:pt x="60927" y="230"/>
                  </a:lnTo>
                  <a:lnTo>
                    <a:pt x="60927" y="230"/>
                  </a:lnTo>
                  <a:cubicBezTo>
                    <a:pt x="60965" y="11001"/>
                    <a:pt x="61003" y="19719"/>
                    <a:pt x="61003" y="25817"/>
                  </a:cubicBezTo>
                  <a:lnTo>
                    <a:pt x="61003" y="32854"/>
                  </a:lnTo>
                  <a:lnTo>
                    <a:pt x="61003" y="32892"/>
                  </a:lnTo>
                  <a:cubicBezTo>
                    <a:pt x="61041" y="31286"/>
                    <a:pt x="61041" y="28915"/>
                    <a:pt x="61041" y="25855"/>
                  </a:cubicBezTo>
                  <a:cubicBezTo>
                    <a:pt x="61041" y="19774"/>
                    <a:pt x="61080" y="10939"/>
                    <a:pt x="61080" y="116"/>
                  </a:cubicBezTo>
                  <a:lnTo>
                    <a:pt x="61080" y="39"/>
                  </a:lnTo>
                  <a:lnTo>
                    <a:pt x="61003" y="39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1520475" y="3712775"/>
              <a:ext cx="1520325" cy="6700"/>
            </a:xfrm>
            <a:custGeom>
              <a:avLst/>
              <a:gdLst/>
              <a:ahLst/>
              <a:cxnLst/>
              <a:rect l="l" t="t" r="r" b="b"/>
              <a:pathLst>
                <a:path w="60813" h="268" extrusionOk="0">
                  <a:moveTo>
                    <a:pt x="30406" y="0"/>
                  </a:moveTo>
                  <a:cubicBezTo>
                    <a:pt x="13616" y="0"/>
                    <a:pt x="1" y="77"/>
                    <a:pt x="1" y="153"/>
                  </a:cubicBezTo>
                  <a:cubicBezTo>
                    <a:pt x="1" y="191"/>
                    <a:pt x="13616" y="268"/>
                    <a:pt x="30406" y="268"/>
                  </a:cubicBezTo>
                  <a:cubicBezTo>
                    <a:pt x="47196" y="268"/>
                    <a:pt x="60812" y="191"/>
                    <a:pt x="60812" y="153"/>
                  </a:cubicBezTo>
                  <a:cubicBezTo>
                    <a:pt x="60812" y="77"/>
                    <a:pt x="47196" y="0"/>
                    <a:pt x="3040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1650525" y="3861925"/>
              <a:ext cx="470450" cy="469500"/>
            </a:xfrm>
            <a:custGeom>
              <a:avLst/>
              <a:gdLst/>
              <a:ahLst/>
              <a:cxnLst/>
              <a:rect l="l" t="t" r="r" b="b"/>
              <a:pathLst>
                <a:path w="18818" h="18780" extrusionOk="0">
                  <a:moveTo>
                    <a:pt x="0" y="0"/>
                  </a:moveTo>
                  <a:lnTo>
                    <a:pt x="0" y="18779"/>
                  </a:lnTo>
                  <a:lnTo>
                    <a:pt x="18817" y="18779"/>
                  </a:lnTo>
                  <a:lnTo>
                    <a:pt x="18817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2250025" y="3936500"/>
              <a:ext cx="679850" cy="5775"/>
            </a:xfrm>
            <a:custGeom>
              <a:avLst/>
              <a:gdLst/>
              <a:ahLst/>
              <a:cxnLst/>
              <a:rect l="l" t="t" r="r" b="b"/>
              <a:pathLst>
                <a:path w="27194" h="231" extrusionOk="0">
                  <a:moveTo>
                    <a:pt x="154" y="87"/>
                  </a:moveTo>
                  <a:cubicBezTo>
                    <a:pt x="106" y="87"/>
                    <a:pt x="58" y="96"/>
                    <a:pt x="1" y="115"/>
                  </a:cubicBezTo>
                  <a:lnTo>
                    <a:pt x="307" y="115"/>
                  </a:lnTo>
                  <a:cubicBezTo>
                    <a:pt x="249" y="96"/>
                    <a:pt x="201" y="87"/>
                    <a:pt x="154" y="87"/>
                  </a:cubicBezTo>
                  <a:close/>
                  <a:moveTo>
                    <a:pt x="27079" y="87"/>
                  </a:moveTo>
                  <a:cubicBezTo>
                    <a:pt x="27041" y="87"/>
                    <a:pt x="27002" y="96"/>
                    <a:pt x="26964" y="115"/>
                  </a:cubicBezTo>
                  <a:lnTo>
                    <a:pt x="27194" y="115"/>
                  </a:lnTo>
                  <a:cubicBezTo>
                    <a:pt x="27155" y="96"/>
                    <a:pt x="27117" y="87"/>
                    <a:pt x="27079" y="87"/>
                  </a:cubicBezTo>
                  <a:close/>
                  <a:moveTo>
                    <a:pt x="13616" y="1"/>
                  </a:moveTo>
                  <a:lnTo>
                    <a:pt x="4016" y="39"/>
                  </a:lnTo>
                  <a:lnTo>
                    <a:pt x="1071" y="77"/>
                  </a:lnTo>
                  <a:lnTo>
                    <a:pt x="307" y="115"/>
                  </a:lnTo>
                  <a:lnTo>
                    <a:pt x="1071" y="154"/>
                  </a:lnTo>
                  <a:lnTo>
                    <a:pt x="4016" y="192"/>
                  </a:lnTo>
                  <a:lnTo>
                    <a:pt x="13578" y="230"/>
                  </a:lnTo>
                  <a:lnTo>
                    <a:pt x="23216" y="192"/>
                  </a:lnTo>
                  <a:lnTo>
                    <a:pt x="26123" y="154"/>
                  </a:lnTo>
                  <a:lnTo>
                    <a:pt x="26926" y="115"/>
                  </a:lnTo>
                  <a:lnTo>
                    <a:pt x="26964" y="115"/>
                  </a:lnTo>
                  <a:lnTo>
                    <a:pt x="26161" y="77"/>
                  </a:lnTo>
                  <a:lnTo>
                    <a:pt x="23254" y="39"/>
                  </a:lnTo>
                  <a:lnTo>
                    <a:pt x="1361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2250025" y="4040725"/>
              <a:ext cx="695150" cy="6725"/>
            </a:xfrm>
            <a:custGeom>
              <a:avLst/>
              <a:gdLst/>
              <a:ahLst/>
              <a:cxnLst/>
              <a:rect l="l" t="t" r="r" b="b"/>
              <a:pathLst>
                <a:path w="27806" h="269" extrusionOk="0">
                  <a:moveTo>
                    <a:pt x="13884" y="0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cubicBezTo>
                    <a:pt x="192" y="115"/>
                    <a:pt x="77" y="115"/>
                    <a:pt x="1" y="153"/>
                  </a:cubicBezTo>
                  <a:lnTo>
                    <a:pt x="268" y="153"/>
                  </a:lnTo>
                  <a:lnTo>
                    <a:pt x="1071" y="192"/>
                  </a:lnTo>
                  <a:lnTo>
                    <a:pt x="4055" y="230"/>
                  </a:lnTo>
                  <a:lnTo>
                    <a:pt x="13884" y="268"/>
                  </a:lnTo>
                  <a:lnTo>
                    <a:pt x="23751" y="230"/>
                  </a:lnTo>
                  <a:lnTo>
                    <a:pt x="26735" y="192"/>
                  </a:lnTo>
                  <a:lnTo>
                    <a:pt x="27538" y="153"/>
                  </a:lnTo>
                  <a:lnTo>
                    <a:pt x="27805" y="153"/>
                  </a:lnTo>
                  <a:cubicBezTo>
                    <a:pt x="27729" y="115"/>
                    <a:pt x="27614" y="115"/>
                    <a:pt x="27538" y="115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2250025" y="4145900"/>
              <a:ext cx="695150" cy="5750"/>
            </a:xfrm>
            <a:custGeom>
              <a:avLst/>
              <a:gdLst/>
              <a:ahLst/>
              <a:cxnLst/>
              <a:rect l="l" t="t" r="r" b="b"/>
              <a:pathLst>
                <a:path w="27806" h="230" extrusionOk="0">
                  <a:moveTo>
                    <a:pt x="182" y="98"/>
                  </a:moveTo>
                  <a:cubicBezTo>
                    <a:pt x="120" y="98"/>
                    <a:pt x="52" y="115"/>
                    <a:pt x="1" y="115"/>
                  </a:cubicBezTo>
                  <a:cubicBezTo>
                    <a:pt x="39" y="134"/>
                    <a:pt x="87" y="144"/>
                    <a:pt x="134" y="144"/>
                  </a:cubicBezTo>
                  <a:cubicBezTo>
                    <a:pt x="182" y="144"/>
                    <a:pt x="230" y="134"/>
                    <a:pt x="268" y="115"/>
                  </a:cubicBezTo>
                  <a:cubicBezTo>
                    <a:pt x="243" y="103"/>
                    <a:pt x="213" y="98"/>
                    <a:pt x="182" y="98"/>
                  </a:cubicBezTo>
                  <a:close/>
                  <a:moveTo>
                    <a:pt x="27624" y="98"/>
                  </a:moveTo>
                  <a:cubicBezTo>
                    <a:pt x="27593" y="98"/>
                    <a:pt x="27563" y="103"/>
                    <a:pt x="27538" y="115"/>
                  </a:cubicBezTo>
                  <a:cubicBezTo>
                    <a:pt x="27576" y="134"/>
                    <a:pt x="27624" y="144"/>
                    <a:pt x="27672" y="144"/>
                  </a:cubicBezTo>
                  <a:cubicBezTo>
                    <a:pt x="27719" y="144"/>
                    <a:pt x="27767" y="134"/>
                    <a:pt x="27805" y="115"/>
                  </a:cubicBezTo>
                  <a:cubicBezTo>
                    <a:pt x="27754" y="115"/>
                    <a:pt x="27686" y="98"/>
                    <a:pt x="27624" y="98"/>
                  </a:cubicBezTo>
                  <a:close/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15"/>
                  </a:ln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2250025" y="4251075"/>
              <a:ext cx="695150" cy="5775"/>
            </a:xfrm>
            <a:custGeom>
              <a:avLst/>
              <a:gdLst/>
              <a:ahLst/>
              <a:cxnLst/>
              <a:rect l="l" t="t" r="r" b="b"/>
              <a:pathLst>
                <a:path w="27806" h="231" extrusionOk="0"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77"/>
                  </a:lnTo>
                  <a:cubicBezTo>
                    <a:pt x="192" y="77"/>
                    <a:pt x="77" y="115"/>
                    <a:pt x="1" y="115"/>
                  </a:cubicBezTo>
                  <a:cubicBezTo>
                    <a:pt x="77" y="154"/>
                    <a:pt x="192" y="154"/>
                    <a:pt x="268" y="154"/>
                  </a:cubicBez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54"/>
                  </a:lnTo>
                  <a:cubicBezTo>
                    <a:pt x="27614" y="154"/>
                    <a:pt x="27729" y="154"/>
                    <a:pt x="27805" y="115"/>
                  </a:cubicBezTo>
                  <a:cubicBezTo>
                    <a:pt x="27729" y="115"/>
                    <a:pt x="27614" y="77"/>
                    <a:pt x="27538" y="77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4"/>
          <p:cNvSpPr/>
          <p:nvPr/>
        </p:nvSpPr>
        <p:spPr>
          <a:xfrm>
            <a:off x="8565963" y="2130400"/>
            <a:ext cx="149200" cy="140125"/>
          </a:xfrm>
          <a:custGeom>
            <a:avLst/>
            <a:gdLst/>
            <a:ahLst/>
            <a:cxnLst/>
            <a:rect l="l" t="t" r="r" b="b"/>
            <a:pathLst>
              <a:path w="5968" h="5605" extrusionOk="0">
                <a:moveTo>
                  <a:pt x="2891" y="1"/>
                </a:moveTo>
                <a:cubicBezTo>
                  <a:pt x="2016" y="1"/>
                  <a:pt x="1196" y="440"/>
                  <a:pt x="689" y="1168"/>
                </a:cubicBezTo>
                <a:cubicBezTo>
                  <a:pt x="536" y="1360"/>
                  <a:pt x="422" y="1551"/>
                  <a:pt x="383" y="1780"/>
                </a:cubicBezTo>
                <a:cubicBezTo>
                  <a:pt x="460" y="1589"/>
                  <a:pt x="574" y="1398"/>
                  <a:pt x="727" y="1207"/>
                </a:cubicBezTo>
                <a:cubicBezTo>
                  <a:pt x="1072" y="709"/>
                  <a:pt x="1607" y="365"/>
                  <a:pt x="2181" y="212"/>
                </a:cubicBezTo>
                <a:cubicBezTo>
                  <a:pt x="2406" y="154"/>
                  <a:pt x="2635" y="125"/>
                  <a:pt x="2864" y="125"/>
                </a:cubicBezTo>
                <a:cubicBezTo>
                  <a:pt x="3529" y="125"/>
                  <a:pt x="4183" y="369"/>
                  <a:pt x="4667" y="824"/>
                </a:cubicBezTo>
                <a:cubicBezTo>
                  <a:pt x="4858" y="977"/>
                  <a:pt x="5011" y="1168"/>
                  <a:pt x="5164" y="1398"/>
                </a:cubicBezTo>
                <a:cubicBezTo>
                  <a:pt x="5279" y="1627"/>
                  <a:pt x="5393" y="1857"/>
                  <a:pt x="5470" y="2125"/>
                </a:cubicBezTo>
                <a:cubicBezTo>
                  <a:pt x="5776" y="3234"/>
                  <a:pt x="5279" y="4419"/>
                  <a:pt x="4284" y="5031"/>
                </a:cubicBezTo>
                <a:cubicBezTo>
                  <a:pt x="3864" y="5337"/>
                  <a:pt x="3328" y="5452"/>
                  <a:pt x="2831" y="5452"/>
                </a:cubicBezTo>
                <a:cubicBezTo>
                  <a:pt x="2334" y="5452"/>
                  <a:pt x="1875" y="5299"/>
                  <a:pt x="1454" y="5070"/>
                </a:cubicBezTo>
                <a:cubicBezTo>
                  <a:pt x="1110" y="4840"/>
                  <a:pt x="804" y="4534"/>
                  <a:pt x="613" y="4190"/>
                </a:cubicBezTo>
                <a:cubicBezTo>
                  <a:pt x="269" y="3654"/>
                  <a:pt x="154" y="3042"/>
                  <a:pt x="230" y="2431"/>
                </a:cubicBezTo>
                <a:cubicBezTo>
                  <a:pt x="268" y="2010"/>
                  <a:pt x="345" y="1781"/>
                  <a:pt x="345" y="1780"/>
                </a:cubicBezTo>
                <a:lnTo>
                  <a:pt x="345" y="1780"/>
                </a:lnTo>
                <a:cubicBezTo>
                  <a:pt x="269" y="1972"/>
                  <a:pt x="192" y="2201"/>
                  <a:pt x="154" y="2431"/>
                </a:cubicBezTo>
                <a:cubicBezTo>
                  <a:pt x="1" y="3501"/>
                  <a:pt x="498" y="4572"/>
                  <a:pt x="1416" y="5146"/>
                </a:cubicBezTo>
                <a:cubicBezTo>
                  <a:pt x="1837" y="5414"/>
                  <a:pt x="2334" y="5567"/>
                  <a:pt x="2831" y="5605"/>
                </a:cubicBezTo>
                <a:cubicBezTo>
                  <a:pt x="3099" y="5605"/>
                  <a:pt x="3366" y="5567"/>
                  <a:pt x="3634" y="5528"/>
                </a:cubicBezTo>
                <a:cubicBezTo>
                  <a:pt x="3902" y="5452"/>
                  <a:pt x="4170" y="5337"/>
                  <a:pt x="4399" y="5184"/>
                </a:cubicBezTo>
                <a:cubicBezTo>
                  <a:pt x="5432" y="4534"/>
                  <a:pt x="5967" y="3272"/>
                  <a:pt x="5623" y="2086"/>
                </a:cubicBezTo>
                <a:cubicBezTo>
                  <a:pt x="5585" y="1819"/>
                  <a:pt x="5470" y="1551"/>
                  <a:pt x="5317" y="1321"/>
                </a:cubicBezTo>
                <a:cubicBezTo>
                  <a:pt x="4896" y="633"/>
                  <a:pt x="4208" y="174"/>
                  <a:pt x="3443" y="59"/>
                </a:cubicBezTo>
                <a:cubicBezTo>
                  <a:pt x="3258" y="20"/>
                  <a:pt x="3074" y="1"/>
                  <a:pt x="2891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ctrTitle"/>
          </p:nvPr>
        </p:nvSpPr>
        <p:spPr>
          <a:xfrm>
            <a:off x="1153109" y="969444"/>
            <a:ext cx="4900500" cy="16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FILE </a:t>
            </a:r>
            <a:br>
              <a:rPr lang="it-IT" dirty="0"/>
            </a:br>
            <a:r>
              <a:rPr lang="it-IT" dirty="0"/>
              <a:t>JSON IN JAVA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277" name="Google Shape;277;p24"/>
          <p:cNvGrpSpPr/>
          <p:nvPr/>
        </p:nvGrpSpPr>
        <p:grpSpPr>
          <a:xfrm>
            <a:off x="5495733" y="3271125"/>
            <a:ext cx="1159989" cy="978975"/>
            <a:chOff x="5495733" y="3271125"/>
            <a:chExt cx="1159989" cy="978975"/>
          </a:xfrm>
        </p:grpSpPr>
        <p:sp>
          <p:nvSpPr>
            <p:cNvPr id="278" name="Google Shape;278;p2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24"/>
          <p:cNvGrpSpPr/>
          <p:nvPr/>
        </p:nvGrpSpPr>
        <p:grpSpPr>
          <a:xfrm>
            <a:off x="5887241" y="1110522"/>
            <a:ext cx="2652258" cy="3691033"/>
            <a:chOff x="5165975" y="1320625"/>
            <a:chExt cx="2208375" cy="3073300"/>
          </a:xfrm>
        </p:grpSpPr>
        <p:sp>
          <p:nvSpPr>
            <p:cNvPr id="283" name="Google Shape;283;p24"/>
            <p:cNvSpPr/>
            <p:nvPr/>
          </p:nvSpPr>
          <p:spPr>
            <a:xfrm>
              <a:off x="6422150" y="4107100"/>
              <a:ext cx="10375" cy="7275"/>
            </a:xfrm>
            <a:custGeom>
              <a:avLst/>
              <a:gdLst/>
              <a:ahLst/>
              <a:cxnLst/>
              <a:rect l="l" t="t" r="r" b="b"/>
              <a:pathLst>
                <a:path w="415" h="291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6583675" y="1603150"/>
              <a:ext cx="717100" cy="499550"/>
            </a:xfrm>
            <a:custGeom>
              <a:avLst/>
              <a:gdLst/>
              <a:ahLst/>
              <a:cxnLst/>
              <a:rect l="l" t="t" r="r" b="b"/>
              <a:pathLst>
                <a:path w="28684" h="19982" extrusionOk="0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6932625" y="1869425"/>
              <a:ext cx="104700" cy="142125"/>
            </a:xfrm>
            <a:custGeom>
              <a:avLst/>
              <a:gdLst/>
              <a:ahLst/>
              <a:cxnLst/>
              <a:rect l="l" t="t" r="r" b="b"/>
              <a:pathLst>
                <a:path w="4188" h="5685" extrusionOk="0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6667625" y="1946125"/>
              <a:ext cx="342350" cy="72025"/>
            </a:xfrm>
            <a:custGeom>
              <a:avLst/>
              <a:gdLst/>
              <a:ahLst/>
              <a:cxnLst/>
              <a:rect l="l" t="t" r="r" b="b"/>
              <a:pathLst>
                <a:path w="13694" h="2881" extrusionOk="0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6964375" y="1622000"/>
              <a:ext cx="240200" cy="269775"/>
            </a:xfrm>
            <a:custGeom>
              <a:avLst/>
              <a:gdLst/>
              <a:ahLst/>
              <a:cxnLst/>
              <a:rect l="l" t="t" r="r" b="b"/>
              <a:pathLst>
                <a:path w="9608" h="10791" extrusionOk="0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7033550" y="1827925"/>
              <a:ext cx="9450" cy="6950"/>
            </a:xfrm>
            <a:custGeom>
              <a:avLst/>
              <a:gdLst/>
              <a:ahLst/>
              <a:cxnLst/>
              <a:rect l="l" t="t" r="r" b="b"/>
              <a:pathLst>
                <a:path w="378" h="278" extrusionOk="0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6822025" y="1965500"/>
              <a:ext cx="10275" cy="7100"/>
            </a:xfrm>
            <a:custGeom>
              <a:avLst/>
              <a:gdLst/>
              <a:ahLst/>
              <a:cxnLst/>
              <a:rect l="l" t="t" r="r" b="b"/>
              <a:pathLst>
                <a:path w="411" h="284" extrusionOk="0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6924450" y="1942700"/>
              <a:ext cx="10400" cy="7250"/>
            </a:xfrm>
            <a:custGeom>
              <a:avLst/>
              <a:gdLst/>
              <a:ahLst/>
              <a:cxnLst/>
              <a:rect l="l" t="t" r="r" b="b"/>
              <a:pathLst>
                <a:path w="416" h="290" extrusionOk="0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7093525" y="1762375"/>
              <a:ext cx="8450" cy="5400"/>
            </a:xfrm>
            <a:custGeom>
              <a:avLst/>
              <a:gdLst/>
              <a:ahLst/>
              <a:cxnLst/>
              <a:rect l="l" t="t" r="r" b="b"/>
              <a:pathLst>
                <a:path w="338" h="216" extrusionOk="0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7154550" y="1693525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6672650" y="1886075"/>
              <a:ext cx="241150" cy="44375"/>
            </a:xfrm>
            <a:custGeom>
              <a:avLst/>
              <a:gdLst/>
              <a:ahLst/>
              <a:cxnLst/>
              <a:rect l="l" t="t" r="r" b="b"/>
              <a:pathLst>
                <a:path w="9646" h="1775" extrusionOk="0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6733675" y="1981650"/>
              <a:ext cx="8575" cy="5250"/>
            </a:xfrm>
            <a:custGeom>
              <a:avLst/>
              <a:gdLst/>
              <a:ahLst/>
              <a:cxnLst/>
              <a:rect l="l" t="t" r="r" b="b"/>
              <a:pathLst>
                <a:path w="343" h="210" extrusionOk="0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6546900" y="1901175"/>
              <a:ext cx="130475" cy="238000"/>
            </a:xfrm>
            <a:custGeom>
              <a:avLst/>
              <a:gdLst/>
              <a:ahLst/>
              <a:cxnLst/>
              <a:rect l="l" t="t" r="r" b="b"/>
              <a:pathLst>
                <a:path w="5219" h="9520" extrusionOk="0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7162750" y="1396375"/>
              <a:ext cx="211600" cy="225675"/>
            </a:xfrm>
            <a:custGeom>
              <a:avLst/>
              <a:gdLst/>
              <a:ahLst/>
              <a:cxnLst/>
              <a:rect l="l" t="t" r="r" b="b"/>
              <a:pathLst>
                <a:path w="8464" h="9027" extrusionOk="0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6569850" y="1901350"/>
              <a:ext cx="64775" cy="232800"/>
            </a:xfrm>
            <a:custGeom>
              <a:avLst/>
              <a:gdLst/>
              <a:ahLst/>
              <a:cxnLst/>
              <a:rect l="l" t="t" r="r" b="b"/>
              <a:pathLst>
                <a:path w="2591" h="9312" extrusionOk="0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7155825" y="1540700"/>
              <a:ext cx="186125" cy="131225"/>
            </a:xfrm>
            <a:custGeom>
              <a:avLst/>
              <a:gdLst/>
              <a:ahLst/>
              <a:cxnLst/>
              <a:rect l="l" t="t" r="r" b="b"/>
              <a:pathLst>
                <a:path w="7445" h="5249" extrusionOk="0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7162425" y="1561600"/>
              <a:ext cx="171375" cy="89375"/>
            </a:xfrm>
            <a:custGeom>
              <a:avLst/>
              <a:gdLst/>
              <a:ahLst/>
              <a:cxnLst/>
              <a:rect l="l" t="t" r="r" b="b"/>
              <a:pathLst>
                <a:path w="6855" h="3575" extrusionOk="0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6153625" y="2534450"/>
              <a:ext cx="343000" cy="57150"/>
            </a:xfrm>
            <a:custGeom>
              <a:avLst/>
              <a:gdLst/>
              <a:ahLst/>
              <a:cxnLst/>
              <a:rect l="l" t="t" r="r" b="b"/>
              <a:pathLst>
                <a:path w="13720" h="2286" extrusionOk="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6175300" y="2580875"/>
              <a:ext cx="310000" cy="43825"/>
            </a:xfrm>
            <a:custGeom>
              <a:avLst/>
              <a:gdLst/>
              <a:ahLst/>
              <a:cxnLst/>
              <a:rect l="l" t="t" r="r" b="b"/>
              <a:pathLst>
                <a:path w="12400" h="1753" extrusionOk="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5897400" y="1320625"/>
              <a:ext cx="690400" cy="522675"/>
            </a:xfrm>
            <a:custGeom>
              <a:avLst/>
              <a:gdLst/>
              <a:ahLst/>
              <a:cxnLst/>
              <a:rect l="l" t="t" r="r" b="b"/>
              <a:pathLst>
                <a:path w="27616" h="20907" extrusionOk="0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6033525" y="1447400"/>
              <a:ext cx="507725" cy="214275"/>
            </a:xfrm>
            <a:custGeom>
              <a:avLst/>
              <a:gdLst/>
              <a:ahLst/>
              <a:cxnLst/>
              <a:rect l="l" t="t" r="r" b="b"/>
              <a:pathLst>
                <a:path w="20309" h="8571" extrusionOk="0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6140725" y="1562925"/>
              <a:ext cx="51900" cy="44525"/>
            </a:xfrm>
            <a:custGeom>
              <a:avLst/>
              <a:gdLst/>
              <a:ahLst/>
              <a:cxnLst/>
              <a:rect l="l" t="t" r="r" b="b"/>
              <a:pathLst>
                <a:path w="2076" h="1781" extrusionOk="0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6390025" y="1509800"/>
              <a:ext cx="52200" cy="44675"/>
            </a:xfrm>
            <a:custGeom>
              <a:avLst/>
              <a:gdLst/>
              <a:ahLst/>
              <a:cxnLst/>
              <a:rect l="l" t="t" r="r" b="b"/>
              <a:pathLst>
                <a:path w="2088" h="1787" extrusionOk="0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6160225" y="1336975"/>
              <a:ext cx="126075" cy="128825"/>
            </a:xfrm>
            <a:custGeom>
              <a:avLst/>
              <a:gdLst/>
              <a:ahLst/>
              <a:cxnLst/>
              <a:rect l="l" t="t" r="r" b="b"/>
              <a:pathLst>
                <a:path w="5043" h="5153" extrusionOk="0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295075" y="1639000"/>
              <a:ext cx="49400" cy="184550"/>
            </a:xfrm>
            <a:custGeom>
              <a:avLst/>
              <a:gdLst/>
              <a:ahLst/>
              <a:cxnLst/>
              <a:rect l="l" t="t" r="r" b="b"/>
              <a:pathLst>
                <a:path w="1976" h="7382" extrusionOk="0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6052400" y="1713500"/>
              <a:ext cx="502700" cy="131125"/>
            </a:xfrm>
            <a:custGeom>
              <a:avLst/>
              <a:gdLst/>
              <a:ahLst/>
              <a:cxnLst/>
              <a:rect l="l" t="t" r="r" b="b"/>
              <a:pathLst>
                <a:path w="20108" h="5245" extrusionOk="0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6035425" y="1680800"/>
              <a:ext cx="518100" cy="162600"/>
            </a:xfrm>
            <a:custGeom>
              <a:avLst/>
              <a:gdLst/>
              <a:ahLst/>
              <a:cxnLst/>
              <a:rect l="l" t="t" r="r" b="b"/>
              <a:pathLst>
                <a:path w="20724" h="6504" extrusionOk="0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6294450" y="1688025"/>
              <a:ext cx="49075" cy="135525"/>
            </a:xfrm>
            <a:custGeom>
              <a:avLst/>
              <a:gdLst/>
              <a:ahLst/>
              <a:cxnLst/>
              <a:rect l="l" t="t" r="r" b="b"/>
              <a:pathLst>
                <a:path w="1963" h="5421" extrusionOk="0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6009950" y="1428350"/>
              <a:ext cx="549550" cy="259200"/>
            </a:xfrm>
            <a:custGeom>
              <a:avLst/>
              <a:gdLst/>
              <a:ahLst/>
              <a:cxnLst/>
              <a:rect l="l" t="t" r="r" b="b"/>
              <a:pathLst>
                <a:path w="21982" h="10368" extrusionOk="0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5904325" y="1623400"/>
              <a:ext cx="110375" cy="53725"/>
            </a:xfrm>
            <a:custGeom>
              <a:avLst/>
              <a:gdLst/>
              <a:ahLst/>
              <a:cxnLst/>
              <a:rect l="l" t="t" r="r" b="b"/>
              <a:pathLst>
                <a:path w="4415" h="2149" extrusionOk="0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6192575" y="1367875"/>
              <a:ext cx="8425" cy="5450"/>
            </a:xfrm>
            <a:custGeom>
              <a:avLst/>
              <a:gdLst/>
              <a:ahLst/>
              <a:cxnLst/>
              <a:rect l="l" t="t" r="r" b="b"/>
              <a:pathLst>
                <a:path w="337" h="218" extrusionOk="0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6235050" y="1433400"/>
              <a:ext cx="9750" cy="6925"/>
            </a:xfrm>
            <a:custGeom>
              <a:avLst/>
              <a:gdLst/>
              <a:ahLst/>
              <a:cxnLst/>
              <a:rect l="l" t="t" r="r" b="b"/>
              <a:pathLst>
                <a:path w="390" h="277" extrusionOk="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5968200" y="1614150"/>
              <a:ext cx="10300" cy="7300"/>
            </a:xfrm>
            <a:custGeom>
              <a:avLst/>
              <a:gdLst/>
              <a:ahLst/>
              <a:cxnLst/>
              <a:rect l="l" t="t" r="r" b="b"/>
              <a:pathLst>
                <a:path w="412" h="292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5910925" y="1644650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5926325" y="1336250"/>
              <a:ext cx="327275" cy="280450"/>
            </a:xfrm>
            <a:custGeom>
              <a:avLst/>
              <a:gdLst/>
              <a:ahLst/>
              <a:cxnLst/>
              <a:rect l="l" t="t" r="r" b="b"/>
              <a:pathLst>
                <a:path w="13091" h="11218" extrusionOk="0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6188525" y="1343175"/>
              <a:ext cx="24225" cy="11350"/>
            </a:xfrm>
            <a:custGeom>
              <a:avLst/>
              <a:gdLst/>
              <a:ahLst/>
              <a:cxnLst/>
              <a:rect l="l" t="t" r="r" b="b"/>
              <a:pathLst>
                <a:path w="969" h="454" extrusionOk="0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5937650" y="1684900"/>
              <a:ext cx="48750" cy="56600"/>
            </a:xfrm>
            <a:custGeom>
              <a:avLst/>
              <a:gdLst/>
              <a:ahLst/>
              <a:cxnLst/>
              <a:rect l="l" t="t" r="r" b="b"/>
              <a:pathLst>
                <a:path w="1950" h="2264" extrusionOk="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5963100" y="1849575"/>
              <a:ext cx="616525" cy="708575"/>
            </a:xfrm>
            <a:custGeom>
              <a:avLst/>
              <a:gdLst/>
              <a:ahLst/>
              <a:cxnLst/>
              <a:rect l="l" t="t" r="r" b="b"/>
              <a:pathLst>
                <a:path w="24661" h="28343" extrusionOk="0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5987325" y="2197950"/>
              <a:ext cx="260325" cy="346450"/>
            </a:xfrm>
            <a:custGeom>
              <a:avLst/>
              <a:gdLst/>
              <a:ahLst/>
              <a:cxnLst/>
              <a:rect l="l" t="t" r="r" b="b"/>
              <a:pathLst>
                <a:path w="10413" h="13858" extrusionOk="0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5975675" y="1980075"/>
              <a:ext cx="349625" cy="569675"/>
            </a:xfrm>
            <a:custGeom>
              <a:avLst/>
              <a:gdLst/>
              <a:ahLst/>
              <a:cxnLst/>
              <a:rect l="l" t="t" r="r" b="b"/>
              <a:pathLst>
                <a:path w="13985" h="22787" extrusionOk="0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6181350" y="2398825"/>
              <a:ext cx="10300" cy="7275"/>
            </a:xfrm>
            <a:custGeom>
              <a:avLst/>
              <a:gdLst/>
              <a:ahLst/>
              <a:cxnLst/>
              <a:rect l="l" t="t" r="r" b="b"/>
              <a:pathLst>
                <a:path w="412" h="291" extrusionOk="0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6290650" y="2394875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6408950" y="2282200"/>
              <a:ext cx="10300" cy="7275"/>
            </a:xfrm>
            <a:custGeom>
              <a:avLst/>
              <a:gdLst/>
              <a:ahLst/>
              <a:cxnLst/>
              <a:rect l="l" t="t" r="r" b="b"/>
              <a:pathLst>
                <a:path w="412" h="291" extrusionOk="0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6352625" y="2005225"/>
              <a:ext cx="9750" cy="7275"/>
            </a:xfrm>
            <a:custGeom>
              <a:avLst/>
              <a:gdLst/>
              <a:ahLst/>
              <a:cxnLst/>
              <a:rect l="l" t="t" r="r" b="b"/>
              <a:pathLst>
                <a:path w="390" h="291" extrusionOk="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6466150" y="2050375"/>
              <a:ext cx="8575" cy="5375"/>
            </a:xfrm>
            <a:custGeom>
              <a:avLst/>
              <a:gdLst/>
              <a:ahLst/>
              <a:cxnLst/>
              <a:rect l="l" t="t" r="r" b="b"/>
              <a:pathLst>
                <a:path w="343" h="215" extrusionOk="0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6057850" y="2366750"/>
              <a:ext cx="10300" cy="7125"/>
            </a:xfrm>
            <a:custGeom>
              <a:avLst/>
              <a:gdLst/>
              <a:ahLst/>
              <a:cxnLst/>
              <a:rect l="l" t="t" r="r" b="b"/>
              <a:pathLst>
                <a:path w="412" h="285" extrusionOk="0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6039875" y="2274325"/>
              <a:ext cx="10300" cy="7300"/>
            </a:xfrm>
            <a:custGeom>
              <a:avLst/>
              <a:gdLst/>
              <a:ahLst/>
              <a:cxnLst/>
              <a:rect l="l" t="t" r="r" b="b"/>
              <a:pathLst>
                <a:path w="412" h="292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6030375" y="2191350"/>
              <a:ext cx="9775" cy="7250"/>
            </a:xfrm>
            <a:custGeom>
              <a:avLst/>
              <a:gdLst/>
              <a:ahLst/>
              <a:cxnLst/>
              <a:rect l="l" t="t" r="r" b="b"/>
              <a:pathLst>
                <a:path w="391" h="290" extrusionOk="0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6025350" y="2102200"/>
              <a:ext cx="6350" cy="6700"/>
            </a:xfrm>
            <a:custGeom>
              <a:avLst/>
              <a:gdLst/>
              <a:ahLst/>
              <a:cxnLst/>
              <a:rect l="l" t="t" r="r" b="b"/>
              <a:pathLst>
                <a:path w="254" h="268" extrusionOk="0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6531875" y="2028500"/>
              <a:ext cx="10350" cy="7275"/>
            </a:xfrm>
            <a:custGeom>
              <a:avLst/>
              <a:gdLst/>
              <a:ahLst/>
              <a:cxnLst/>
              <a:rect l="l" t="t" r="r" b="b"/>
              <a:pathLst>
                <a:path w="414" h="291" extrusionOk="0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6425550" y="23868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6439475" y="2474100"/>
              <a:ext cx="8525" cy="5325"/>
            </a:xfrm>
            <a:custGeom>
              <a:avLst/>
              <a:gdLst/>
              <a:ahLst/>
              <a:cxnLst/>
              <a:rect l="l" t="t" r="r" b="b"/>
              <a:pathLst>
                <a:path w="341" h="213" extrusionOk="0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5991100" y="1941100"/>
              <a:ext cx="504900" cy="54100"/>
            </a:xfrm>
            <a:custGeom>
              <a:avLst/>
              <a:gdLst/>
              <a:ahLst/>
              <a:cxnLst/>
              <a:rect l="l" t="t" r="r" b="b"/>
              <a:pathLst>
                <a:path w="20196" h="2164" extrusionOk="0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6036350" y="1959325"/>
              <a:ext cx="138050" cy="550175"/>
            </a:xfrm>
            <a:custGeom>
              <a:avLst/>
              <a:gdLst/>
              <a:ahLst/>
              <a:cxnLst/>
              <a:rect l="l" t="t" r="r" b="b"/>
              <a:pathLst>
                <a:path w="5522" h="22007" extrusionOk="0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6370525" y="2239450"/>
              <a:ext cx="39025" cy="302125"/>
            </a:xfrm>
            <a:custGeom>
              <a:avLst/>
              <a:gdLst/>
              <a:ahLst/>
              <a:cxnLst/>
              <a:rect l="l" t="t" r="r" b="b"/>
              <a:pathLst>
                <a:path w="1561" h="12085" extrusionOk="0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6244150" y="1859050"/>
              <a:ext cx="83975" cy="189600"/>
            </a:xfrm>
            <a:custGeom>
              <a:avLst/>
              <a:gdLst/>
              <a:ahLst/>
              <a:cxnLst/>
              <a:rect l="l" t="t" r="r" b="b"/>
              <a:pathLst>
                <a:path w="3359" h="7584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6104575" y="2367275"/>
              <a:ext cx="274775" cy="16525"/>
            </a:xfrm>
            <a:custGeom>
              <a:avLst/>
              <a:gdLst/>
              <a:ahLst/>
              <a:cxnLst/>
              <a:rect l="l" t="t" r="r" b="b"/>
              <a:pathLst>
                <a:path w="10991" h="661" extrusionOk="0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6404175" y="2039750"/>
              <a:ext cx="171975" cy="53125"/>
            </a:xfrm>
            <a:custGeom>
              <a:avLst/>
              <a:gdLst/>
              <a:ahLst/>
              <a:cxnLst/>
              <a:rect l="l" t="t" r="r" b="b"/>
              <a:pathLst>
                <a:path w="6879" h="2125" extrusionOk="0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6210825" y="2043575"/>
              <a:ext cx="232350" cy="199000"/>
            </a:xfrm>
            <a:custGeom>
              <a:avLst/>
              <a:gdLst/>
              <a:ahLst/>
              <a:cxnLst/>
              <a:rect l="l" t="t" r="r" b="b"/>
              <a:pathLst>
                <a:path w="9294" h="7960" extrusionOk="0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6246675" y="2070300"/>
              <a:ext cx="169150" cy="145100"/>
            </a:xfrm>
            <a:custGeom>
              <a:avLst/>
              <a:gdLst/>
              <a:ahLst/>
              <a:cxnLst/>
              <a:rect l="l" t="t" r="r" b="b"/>
              <a:pathLst>
                <a:path w="6766" h="5804" extrusionOk="0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6302625" y="2093575"/>
              <a:ext cx="79875" cy="90250"/>
            </a:xfrm>
            <a:custGeom>
              <a:avLst/>
              <a:gdLst/>
              <a:ahLst/>
              <a:cxnLst/>
              <a:rect l="l" t="t" r="r" b="b"/>
              <a:pathLst>
                <a:path w="3195" h="3610" extrusionOk="0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5963100" y="1848675"/>
              <a:ext cx="599550" cy="97175"/>
            </a:xfrm>
            <a:custGeom>
              <a:avLst/>
              <a:gdLst/>
              <a:ahLst/>
              <a:cxnLst/>
              <a:rect l="l" t="t" r="r" b="b"/>
              <a:pathLst>
                <a:path w="23982" h="3887" extrusionOk="0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963100" y="1849600"/>
              <a:ext cx="599550" cy="110400"/>
            </a:xfrm>
            <a:custGeom>
              <a:avLst/>
              <a:gdLst/>
              <a:ahLst/>
              <a:cxnLst/>
              <a:rect l="l" t="t" r="r" b="b"/>
              <a:pathLst>
                <a:path w="23982" h="4416" extrusionOk="0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244150" y="1858725"/>
              <a:ext cx="79250" cy="94650"/>
            </a:xfrm>
            <a:custGeom>
              <a:avLst/>
              <a:gdLst/>
              <a:ahLst/>
              <a:cxnLst/>
              <a:rect l="l" t="t" r="r" b="b"/>
              <a:pathLst>
                <a:path w="3170" h="3786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6429600" y="3901950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6302625" y="2618250"/>
              <a:ext cx="306850" cy="932050"/>
            </a:xfrm>
            <a:custGeom>
              <a:avLst/>
              <a:gdLst/>
              <a:ahLst/>
              <a:cxnLst/>
              <a:rect l="l" t="t" r="r" b="b"/>
              <a:pathLst>
                <a:path w="12274" h="37282" extrusionOk="0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6313000" y="2623275"/>
              <a:ext cx="118550" cy="543575"/>
            </a:xfrm>
            <a:custGeom>
              <a:avLst/>
              <a:gdLst/>
              <a:ahLst/>
              <a:cxnLst/>
              <a:rect l="l" t="t" r="r" b="b"/>
              <a:pathLst>
                <a:path w="4742" h="21743" extrusionOk="0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313325" y="2624225"/>
              <a:ext cx="178275" cy="697600"/>
            </a:xfrm>
            <a:custGeom>
              <a:avLst/>
              <a:gdLst/>
              <a:ahLst/>
              <a:cxnLst/>
              <a:rect l="l" t="t" r="r" b="b"/>
              <a:pathLst>
                <a:path w="7131" h="27904" extrusionOk="0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406050" y="2916275"/>
              <a:ext cx="81775" cy="634100"/>
            </a:xfrm>
            <a:custGeom>
              <a:avLst/>
              <a:gdLst/>
              <a:ahLst/>
              <a:cxnLst/>
              <a:rect l="l" t="t" r="r" b="b"/>
              <a:pathLst>
                <a:path w="3271" h="25364" extrusionOk="0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6042950" y="2627775"/>
              <a:ext cx="430400" cy="346700"/>
            </a:xfrm>
            <a:custGeom>
              <a:avLst/>
              <a:gdLst/>
              <a:ahLst/>
              <a:cxnLst/>
              <a:rect l="l" t="t" r="r" b="b"/>
              <a:pathLst>
                <a:path w="17216" h="13868" extrusionOk="0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6360150" y="3563925"/>
              <a:ext cx="217275" cy="758550"/>
            </a:xfrm>
            <a:custGeom>
              <a:avLst/>
              <a:gdLst/>
              <a:ahLst/>
              <a:cxnLst/>
              <a:rect l="l" t="t" r="r" b="b"/>
              <a:pathLst>
                <a:path w="8691" h="30342" extrusionOk="0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6399150" y="3576775"/>
              <a:ext cx="42150" cy="768950"/>
            </a:xfrm>
            <a:custGeom>
              <a:avLst/>
              <a:gdLst/>
              <a:ahLst/>
              <a:cxnLst/>
              <a:rect l="l" t="t" r="r" b="b"/>
              <a:pathLst>
                <a:path w="1686" h="30758" extrusionOk="0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6379975" y="4250875"/>
              <a:ext cx="144950" cy="117175"/>
            </a:xfrm>
            <a:custGeom>
              <a:avLst/>
              <a:gdLst/>
              <a:ahLst/>
              <a:cxnLst/>
              <a:rect l="l" t="t" r="r" b="b"/>
              <a:pathLst>
                <a:path w="5798" h="4687" extrusionOk="0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6374925" y="4355775"/>
              <a:ext cx="258450" cy="38150"/>
            </a:xfrm>
            <a:custGeom>
              <a:avLst/>
              <a:gdLst/>
              <a:ahLst/>
              <a:cxnLst/>
              <a:rect l="l" t="t" r="r" b="b"/>
              <a:pathLst>
                <a:path w="10338" h="1526" extrusionOk="0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6287850" y="2635850"/>
              <a:ext cx="76725" cy="338600"/>
            </a:xfrm>
            <a:custGeom>
              <a:avLst/>
              <a:gdLst/>
              <a:ahLst/>
              <a:cxnLst/>
              <a:rect l="l" t="t" r="r" b="b"/>
              <a:pathLst>
                <a:path w="3069" h="13544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6452575" y="3129425"/>
              <a:ext cx="9775" cy="7250"/>
            </a:xfrm>
            <a:custGeom>
              <a:avLst/>
              <a:gdLst/>
              <a:ahLst/>
              <a:cxnLst/>
              <a:rect l="l" t="t" r="r" b="b"/>
              <a:pathLst>
                <a:path w="391" h="290" extrusionOk="0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6475625" y="3310500"/>
              <a:ext cx="10325" cy="7075"/>
            </a:xfrm>
            <a:custGeom>
              <a:avLst/>
              <a:gdLst/>
              <a:ahLst/>
              <a:cxnLst/>
              <a:rect l="l" t="t" r="r" b="b"/>
              <a:pathLst>
                <a:path w="413" h="283" extrusionOk="0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6432525" y="2943825"/>
              <a:ext cx="10325" cy="7075"/>
            </a:xfrm>
            <a:custGeom>
              <a:avLst/>
              <a:gdLst/>
              <a:ahLst/>
              <a:cxnLst/>
              <a:rect l="l" t="t" r="r" b="b"/>
              <a:pathLst>
                <a:path w="413" h="283" extrusionOk="0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6434025" y="3728775"/>
              <a:ext cx="6375" cy="7000"/>
            </a:xfrm>
            <a:custGeom>
              <a:avLst/>
              <a:gdLst/>
              <a:ahLst/>
              <a:cxnLst/>
              <a:rect l="l" t="t" r="r" b="b"/>
              <a:pathLst>
                <a:path w="255" h="280" extrusionOk="0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6379650" y="4307500"/>
              <a:ext cx="135200" cy="15725"/>
            </a:xfrm>
            <a:custGeom>
              <a:avLst/>
              <a:gdLst/>
              <a:ahLst/>
              <a:cxnLst/>
              <a:rect l="l" t="t" r="r" b="b"/>
              <a:pathLst>
                <a:path w="5408" h="629" extrusionOk="0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6364875" y="3594375"/>
              <a:ext cx="33650" cy="346450"/>
            </a:xfrm>
            <a:custGeom>
              <a:avLst/>
              <a:gdLst/>
              <a:ahLst/>
              <a:cxnLst/>
              <a:rect l="l" t="t" r="r" b="b"/>
              <a:pathLst>
                <a:path w="1346" h="13858" extrusionOk="0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6364875" y="3589975"/>
              <a:ext cx="126725" cy="475975"/>
            </a:xfrm>
            <a:custGeom>
              <a:avLst/>
              <a:gdLst/>
              <a:ahLst/>
              <a:cxnLst/>
              <a:rect l="l" t="t" r="r" b="b"/>
              <a:pathLst>
                <a:path w="5069" h="19039" extrusionOk="0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6364250" y="4066225"/>
              <a:ext cx="650" cy="4125"/>
            </a:xfrm>
            <a:custGeom>
              <a:avLst/>
              <a:gdLst/>
              <a:ahLst/>
              <a:cxnLst/>
              <a:rect l="l" t="t" r="r" b="b"/>
              <a:pathLst>
                <a:path w="26" h="165" extrusionOk="0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6364875" y="4065925"/>
              <a:ext cx="650" cy="7575"/>
            </a:xfrm>
            <a:custGeom>
              <a:avLst/>
              <a:gdLst/>
              <a:ahLst/>
              <a:cxnLst/>
              <a:rect l="l" t="t" r="r" b="b"/>
              <a:pathLst>
                <a:path w="26" h="303" extrusionOk="0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6401350" y="3591850"/>
              <a:ext cx="31150" cy="438250"/>
            </a:xfrm>
            <a:custGeom>
              <a:avLst/>
              <a:gdLst/>
              <a:ahLst/>
              <a:cxnLst/>
              <a:rect l="l" t="t" r="r" b="b"/>
              <a:pathLst>
                <a:path w="1246" h="17530" extrusionOk="0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6434025" y="3728275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6350725" y="3440325"/>
              <a:ext cx="243675" cy="208325"/>
            </a:xfrm>
            <a:custGeom>
              <a:avLst/>
              <a:gdLst/>
              <a:ahLst/>
              <a:cxnLst/>
              <a:rect l="l" t="t" r="r" b="b"/>
              <a:pathLst>
                <a:path w="9747" h="8333" extrusionOk="0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6388775" y="3529575"/>
              <a:ext cx="199650" cy="36650"/>
            </a:xfrm>
            <a:custGeom>
              <a:avLst/>
              <a:gdLst/>
              <a:ahLst/>
              <a:cxnLst/>
              <a:rect l="l" t="t" r="r" b="b"/>
              <a:pathLst>
                <a:path w="7986" h="1466" extrusionOk="0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5165975" y="1722475"/>
              <a:ext cx="242925" cy="174950"/>
            </a:xfrm>
            <a:custGeom>
              <a:avLst/>
              <a:gdLst/>
              <a:ahLst/>
              <a:cxnLst/>
              <a:rect l="l" t="t" r="r" b="b"/>
              <a:pathLst>
                <a:path w="9717" h="6998" extrusionOk="0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5319600" y="1899925"/>
              <a:ext cx="664900" cy="418200"/>
            </a:xfrm>
            <a:custGeom>
              <a:avLst/>
              <a:gdLst/>
              <a:ahLst/>
              <a:cxnLst/>
              <a:rect l="l" t="t" r="r" b="b"/>
              <a:pathLst>
                <a:path w="26596" h="16728" extrusionOk="0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5868175" y="1978200"/>
              <a:ext cx="148100" cy="213100"/>
            </a:xfrm>
            <a:custGeom>
              <a:avLst/>
              <a:gdLst/>
              <a:ahLst/>
              <a:cxnLst/>
              <a:rect l="l" t="t" r="r" b="b"/>
              <a:pathLst>
                <a:path w="5924" h="8524" extrusionOk="0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5929150" y="2001775"/>
              <a:ext cx="62900" cy="183000"/>
            </a:xfrm>
            <a:custGeom>
              <a:avLst/>
              <a:gdLst/>
              <a:ahLst/>
              <a:cxnLst/>
              <a:rect l="l" t="t" r="r" b="b"/>
              <a:pathLst>
                <a:path w="2516" h="7320" extrusionOk="0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5512625" y="2151725"/>
              <a:ext cx="88975" cy="153450"/>
            </a:xfrm>
            <a:custGeom>
              <a:avLst/>
              <a:gdLst/>
              <a:ahLst/>
              <a:cxnLst/>
              <a:rect l="l" t="t" r="r" b="b"/>
              <a:pathLst>
                <a:path w="3559" h="6138" extrusionOk="0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5598450" y="2070275"/>
              <a:ext cx="312500" cy="117350"/>
            </a:xfrm>
            <a:custGeom>
              <a:avLst/>
              <a:gdLst/>
              <a:ahLst/>
              <a:cxnLst/>
              <a:rect l="l" t="t" r="r" b="b"/>
              <a:pathLst>
                <a:path w="12500" h="4694" extrusionOk="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5351975" y="1915950"/>
              <a:ext cx="189900" cy="371600"/>
            </a:xfrm>
            <a:custGeom>
              <a:avLst/>
              <a:gdLst/>
              <a:ahLst/>
              <a:cxnLst/>
              <a:rect l="l" t="t" r="r" b="b"/>
              <a:pathLst>
                <a:path w="7596" h="14864" extrusionOk="0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5658475" y="2175300"/>
              <a:ext cx="9475" cy="6950"/>
            </a:xfrm>
            <a:custGeom>
              <a:avLst/>
              <a:gdLst/>
              <a:ahLst/>
              <a:cxnLst/>
              <a:rect l="l" t="t" r="r" b="b"/>
              <a:pathLst>
                <a:path w="379" h="278" extrusionOk="0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5519525" y="22161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5456650" y="21177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5739600" y="2146700"/>
              <a:ext cx="9450" cy="6950"/>
            </a:xfrm>
            <a:custGeom>
              <a:avLst/>
              <a:gdLst/>
              <a:ahLst/>
              <a:cxnLst/>
              <a:rect l="l" t="t" r="r" b="b"/>
              <a:pathLst>
                <a:path w="378" h="278" extrusionOk="0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5833225" y="2121700"/>
              <a:ext cx="8650" cy="5400"/>
            </a:xfrm>
            <a:custGeom>
              <a:avLst/>
              <a:gdLst/>
              <a:ahLst/>
              <a:cxnLst/>
              <a:rect l="l" t="t" r="r" b="b"/>
              <a:pathLst>
                <a:path w="346" h="216" extrusionOk="0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5289100" y="1843075"/>
              <a:ext cx="165375" cy="76075"/>
            </a:xfrm>
            <a:custGeom>
              <a:avLst/>
              <a:gdLst/>
              <a:ahLst/>
              <a:cxnLst/>
              <a:rect l="l" t="t" r="r" b="b"/>
              <a:pathLst>
                <a:path w="6615" h="3043" extrusionOk="0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5293500" y="1855200"/>
              <a:ext cx="153450" cy="44150"/>
            </a:xfrm>
            <a:custGeom>
              <a:avLst/>
              <a:gdLst/>
              <a:ahLst/>
              <a:cxnLst/>
              <a:rect l="l" t="t" r="r" b="b"/>
              <a:pathLst>
                <a:path w="6138" h="1766" extrusionOk="0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6069050" y="3552675"/>
              <a:ext cx="201850" cy="759950"/>
            </a:xfrm>
            <a:custGeom>
              <a:avLst/>
              <a:gdLst/>
              <a:ahLst/>
              <a:cxnLst/>
              <a:rect l="l" t="t" r="r" b="b"/>
              <a:pathLst>
                <a:path w="8074" h="30398" extrusionOk="0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992350" y="2620450"/>
              <a:ext cx="306850" cy="932275"/>
            </a:xfrm>
            <a:custGeom>
              <a:avLst/>
              <a:gdLst/>
              <a:ahLst/>
              <a:cxnLst/>
              <a:rect l="l" t="t" r="r" b="b"/>
              <a:pathLst>
                <a:path w="12274" h="37291" extrusionOk="0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6006500" y="2676400"/>
              <a:ext cx="92450" cy="783450"/>
            </a:xfrm>
            <a:custGeom>
              <a:avLst/>
              <a:gdLst/>
              <a:ahLst/>
              <a:cxnLst/>
              <a:rect l="l" t="t" r="r" b="b"/>
              <a:pathLst>
                <a:path w="3698" h="31338" extrusionOk="0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6068100" y="2626750"/>
              <a:ext cx="94350" cy="923625"/>
            </a:xfrm>
            <a:custGeom>
              <a:avLst/>
              <a:gdLst/>
              <a:ahLst/>
              <a:cxnLst/>
              <a:rect l="l" t="t" r="r" b="b"/>
              <a:pathLst>
                <a:path w="3774" h="36945" extrusionOk="0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6099850" y="3583375"/>
              <a:ext cx="39325" cy="702950"/>
            </a:xfrm>
            <a:custGeom>
              <a:avLst/>
              <a:gdLst/>
              <a:ahLst/>
              <a:cxnLst/>
              <a:rect l="l" t="t" r="r" b="b"/>
              <a:pathLst>
                <a:path w="1573" h="28118" extrusionOk="0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025975" y="3442850"/>
              <a:ext cx="243350" cy="208175"/>
            </a:xfrm>
            <a:custGeom>
              <a:avLst/>
              <a:gdLst/>
              <a:ahLst/>
              <a:cxnLst/>
              <a:rect l="l" t="t" r="r" b="b"/>
              <a:pathLst>
                <a:path w="9734" h="8327" extrusionOk="0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104575" y="4251325"/>
              <a:ext cx="137100" cy="127725"/>
            </a:xfrm>
            <a:custGeom>
              <a:avLst/>
              <a:gdLst/>
              <a:ahLst/>
              <a:cxnLst/>
              <a:rect l="l" t="t" r="r" b="b"/>
              <a:pathLst>
                <a:path w="5484" h="5109" extrusionOk="0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6103000" y="4356725"/>
              <a:ext cx="258450" cy="35950"/>
            </a:xfrm>
            <a:custGeom>
              <a:avLst/>
              <a:gdLst/>
              <a:ahLst/>
              <a:cxnLst/>
              <a:rect l="l" t="t" r="r" b="b"/>
              <a:pathLst>
                <a:path w="10338" h="1438" extrusionOk="0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107475" y="2987025"/>
              <a:ext cx="10325" cy="7275"/>
            </a:xfrm>
            <a:custGeom>
              <a:avLst/>
              <a:gdLst/>
              <a:ahLst/>
              <a:cxnLst/>
              <a:rect l="l" t="t" r="r" b="b"/>
              <a:pathLst>
                <a:path w="413" h="291" extrusionOk="0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096825" y="2830775"/>
              <a:ext cx="10250" cy="7100"/>
            </a:xfrm>
            <a:custGeom>
              <a:avLst/>
              <a:gdLst/>
              <a:ahLst/>
              <a:cxnLst/>
              <a:rect l="l" t="t" r="r" b="b"/>
              <a:pathLst>
                <a:path w="410" h="284" extrusionOk="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6118725" y="318002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148275" y="3395300"/>
              <a:ext cx="6400" cy="6925"/>
            </a:xfrm>
            <a:custGeom>
              <a:avLst/>
              <a:gdLst/>
              <a:ahLst/>
              <a:cxnLst/>
              <a:rect l="l" t="t" r="r" b="b"/>
              <a:pathLst>
                <a:path w="256" h="277" extrusionOk="0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118400" y="3725075"/>
              <a:ext cx="6400" cy="6925"/>
            </a:xfrm>
            <a:custGeom>
              <a:avLst/>
              <a:gdLst/>
              <a:ahLst/>
              <a:cxnLst/>
              <a:rect l="l" t="t" r="r" b="b"/>
              <a:pathLst>
                <a:path w="256" h="277" extrusionOk="0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6133700" y="3894650"/>
              <a:ext cx="11275" cy="7950"/>
            </a:xfrm>
            <a:custGeom>
              <a:avLst/>
              <a:gdLst/>
              <a:ahLst/>
              <a:cxnLst/>
              <a:rect l="l" t="t" r="r" b="b"/>
              <a:pathLst>
                <a:path w="451" h="318" extrusionOk="0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133825" y="4086350"/>
              <a:ext cx="9750" cy="6950"/>
            </a:xfrm>
            <a:custGeom>
              <a:avLst/>
              <a:gdLst/>
              <a:ahLst/>
              <a:cxnLst/>
              <a:rect l="l" t="t" r="r" b="b"/>
              <a:pathLst>
                <a:path w="390" h="278" extrusionOk="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065275" y="3526125"/>
              <a:ext cx="201850" cy="42025"/>
            </a:xfrm>
            <a:custGeom>
              <a:avLst/>
              <a:gdLst/>
              <a:ahLst/>
              <a:cxnLst/>
              <a:rect l="l" t="t" r="r" b="b"/>
              <a:pathLst>
                <a:path w="8074" h="1681" extrusionOk="0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6105200" y="4313475"/>
              <a:ext cx="132075" cy="14850"/>
            </a:xfrm>
            <a:custGeom>
              <a:avLst/>
              <a:gdLst/>
              <a:ahLst/>
              <a:cxnLst/>
              <a:rect l="l" t="t" r="r" b="b"/>
              <a:pathLst>
                <a:path w="5283" h="594" extrusionOk="0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4"/>
          <p:cNvGrpSpPr/>
          <p:nvPr/>
        </p:nvGrpSpPr>
        <p:grpSpPr>
          <a:xfrm>
            <a:off x="8226513" y="2012350"/>
            <a:ext cx="644500" cy="761125"/>
            <a:chOff x="8226513" y="2012350"/>
            <a:chExt cx="644500" cy="761125"/>
          </a:xfrm>
        </p:grpSpPr>
        <p:sp>
          <p:nvSpPr>
            <p:cNvPr id="403" name="Google Shape;403;p24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build="p"/>
      <p:bldP spid="2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8"/>
          <p:cNvSpPr txBox="1">
            <a:spLocks noGrp="1"/>
          </p:cNvSpPr>
          <p:nvPr>
            <p:ph type="title" idx="8"/>
          </p:nvPr>
        </p:nvSpPr>
        <p:spPr>
          <a:xfrm>
            <a:off x="2723910" y="294993"/>
            <a:ext cx="5769515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Cosa utilizziamo di </a:t>
            </a:r>
            <a:r>
              <a:rPr lang="it-IT" dirty="0" err="1"/>
              <a:t>Json.simple</a:t>
            </a:r>
            <a:r>
              <a:rPr lang="it-IT" dirty="0"/>
              <a:t>?</a:t>
            </a:r>
            <a:endParaRPr dirty="0"/>
          </a:p>
        </p:txBody>
      </p:sp>
      <p:sp>
        <p:nvSpPr>
          <p:cNvPr id="629" name="Google Shape;629;p28"/>
          <p:cNvSpPr txBox="1">
            <a:spLocks noGrp="1"/>
          </p:cNvSpPr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 err="1"/>
              <a:t>JSONObject</a:t>
            </a:r>
            <a:endParaRPr lang="it-IT" dirty="0"/>
          </a:p>
        </p:txBody>
      </p:sp>
      <p:sp>
        <p:nvSpPr>
          <p:cNvPr id="630" name="Google Shape;630;p28"/>
          <p:cNvSpPr txBox="1">
            <a:spLocks noGrp="1"/>
          </p:cNvSpPr>
          <p:nvPr>
            <p:ph type="ctrTitle" idx="3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dirty="0" err="1"/>
              <a:t>JSONArray</a:t>
            </a:r>
            <a:endParaRPr dirty="0"/>
          </a:p>
        </p:txBody>
      </p:sp>
      <p:sp>
        <p:nvSpPr>
          <p:cNvPr id="631" name="Google Shape;631;p28"/>
          <p:cNvSpPr txBox="1">
            <a:spLocks noGrp="1"/>
          </p:cNvSpPr>
          <p:nvPr>
            <p:ph type="ctrTitle" idx="7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Metodi: </a:t>
            </a:r>
            <a:endParaRPr dirty="0"/>
          </a:p>
        </p:txBody>
      </p:sp>
      <p:sp>
        <p:nvSpPr>
          <p:cNvPr id="632" name="Google Shape;632;p28"/>
          <p:cNvSpPr txBox="1">
            <a:spLocks noGrp="1"/>
          </p:cNvSpPr>
          <p:nvPr>
            <p:ph type="subTitle" idx="1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Oggetto di tipo JSON</a:t>
            </a:r>
          </a:p>
        </p:txBody>
      </p:sp>
      <p:sp>
        <p:nvSpPr>
          <p:cNvPr id="633" name="Google Shape;633;p28"/>
          <p:cNvSpPr txBox="1">
            <a:spLocks noGrp="1"/>
          </p:cNvSpPr>
          <p:nvPr>
            <p:ph type="subTitle" idx="2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Vettore di tipo JSON</a:t>
            </a:r>
          </a:p>
        </p:txBody>
      </p:sp>
      <p:sp>
        <p:nvSpPr>
          <p:cNvPr id="634" name="Google Shape;634;p28"/>
          <p:cNvSpPr txBox="1">
            <a:spLocks noGrp="1"/>
          </p:cNvSpPr>
          <p:nvPr>
            <p:ph type="subTitle" idx="4"/>
          </p:nvPr>
        </p:nvSpPr>
        <p:spPr>
          <a:xfrm>
            <a:off x="3948028" y="3534078"/>
            <a:ext cx="185168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oggetto</a:t>
            </a:r>
            <a:r>
              <a:rPr lang="en" dirty="0"/>
              <a:t>.</a:t>
            </a:r>
            <a:r>
              <a:rPr lang="it-IT" dirty="0"/>
              <a:t>put()</a:t>
            </a:r>
          </a:p>
          <a:p>
            <a:pPr marL="0" indent="0"/>
            <a:r>
              <a:rPr lang="it-IT" sz="1000" dirty="0"/>
              <a:t>(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’’</a:t>
            </a:r>
            <a:r>
              <a:rPr lang="it-IT" sz="1000" dirty="0"/>
              <a:t>nome attributo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’’</a:t>
            </a:r>
            <a:r>
              <a:rPr lang="it-IT" sz="1000" dirty="0"/>
              <a:t>, valore)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Aggiunge un attributo a un oggetto</a:t>
            </a:r>
          </a:p>
        </p:txBody>
      </p:sp>
      <p:sp>
        <p:nvSpPr>
          <p:cNvPr id="635" name="Google Shape;635;p28"/>
          <p:cNvSpPr txBox="1">
            <a:spLocks noGrp="1"/>
          </p:cNvSpPr>
          <p:nvPr>
            <p:ph type="ctrTitle" idx="5"/>
          </p:nvPr>
        </p:nvSpPr>
        <p:spPr>
          <a:xfrm>
            <a:off x="3969266" y="3321836"/>
            <a:ext cx="18081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Metodi: </a:t>
            </a:r>
            <a:endParaRPr dirty="0"/>
          </a:p>
        </p:txBody>
      </p:sp>
      <p:sp>
        <p:nvSpPr>
          <p:cNvPr id="636" name="Google Shape;636;p28"/>
          <p:cNvSpPr txBox="1">
            <a:spLocks noGrp="1"/>
          </p:cNvSpPr>
          <p:nvPr>
            <p:ph type="subTitle" idx="6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vettore.add</a:t>
            </a:r>
            <a:r>
              <a:rPr lang="it-IT" dirty="0"/>
              <a:t>()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/>
              <a:t>(valore)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/>
              <a:t>Aggiunge un elemento a un vettore</a:t>
            </a:r>
            <a:endParaRPr sz="1000" dirty="0"/>
          </a:p>
        </p:txBody>
      </p:sp>
      <p:grpSp>
        <p:nvGrpSpPr>
          <p:cNvPr id="637" name="Google Shape;637;p28"/>
          <p:cNvGrpSpPr/>
          <p:nvPr/>
        </p:nvGrpSpPr>
        <p:grpSpPr>
          <a:xfrm>
            <a:off x="-877314" y="1066588"/>
            <a:ext cx="4177948" cy="3427468"/>
            <a:chOff x="235600" y="1774125"/>
            <a:chExt cx="3113225" cy="2554000"/>
          </a:xfrm>
        </p:grpSpPr>
        <p:sp>
          <p:nvSpPr>
            <p:cNvPr id="638" name="Google Shape;638;p28"/>
            <p:cNvSpPr/>
            <p:nvPr/>
          </p:nvSpPr>
          <p:spPr>
            <a:xfrm>
              <a:off x="2937300" y="3352625"/>
              <a:ext cx="263475" cy="35225"/>
            </a:xfrm>
            <a:custGeom>
              <a:avLst/>
              <a:gdLst/>
              <a:ahLst/>
              <a:cxnLst/>
              <a:rect l="l" t="t" r="r" b="b"/>
              <a:pathLst>
                <a:path w="10539" h="1409" extrusionOk="0">
                  <a:moveTo>
                    <a:pt x="0" y="0"/>
                  </a:moveTo>
                  <a:lnTo>
                    <a:pt x="0" y="1409"/>
                  </a:lnTo>
                  <a:lnTo>
                    <a:pt x="10538" y="1409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971550" y="3353875"/>
              <a:ext cx="3175" cy="33025"/>
            </a:xfrm>
            <a:custGeom>
              <a:avLst/>
              <a:gdLst/>
              <a:ahLst/>
              <a:cxnLst/>
              <a:rect l="l" t="t" r="r" b="b"/>
              <a:pathLst>
                <a:path w="127" h="1321" extrusionOk="0">
                  <a:moveTo>
                    <a:pt x="64" y="1"/>
                  </a:moveTo>
                  <a:cubicBezTo>
                    <a:pt x="26" y="1"/>
                    <a:pt x="1" y="302"/>
                    <a:pt x="1" y="667"/>
                  </a:cubicBezTo>
                  <a:cubicBezTo>
                    <a:pt x="1" y="1032"/>
                    <a:pt x="26" y="1321"/>
                    <a:pt x="64" y="1321"/>
                  </a:cubicBezTo>
                  <a:cubicBezTo>
                    <a:pt x="102" y="1321"/>
                    <a:pt x="127" y="1032"/>
                    <a:pt x="127" y="667"/>
                  </a:cubicBezTo>
                  <a:cubicBezTo>
                    <a:pt x="127" y="302"/>
                    <a:pt x="102" y="1"/>
                    <a:pt x="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965600" y="3353250"/>
              <a:ext cx="3475" cy="33025"/>
            </a:xfrm>
            <a:custGeom>
              <a:avLst/>
              <a:gdLst/>
              <a:ahLst/>
              <a:cxnLst/>
              <a:rect l="l" t="t" r="r" b="b"/>
              <a:pathLst>
                <a:path w="139" h="1321" extrusionOk="0">
                  <a:moveTo>
                    <a:pt x="76" y="0"/>
                  </a:moveTo>
                  <a:cubicBezTo>
                    <a:pt x="38" y="0"/>
                    <a:pt x="0" y="290"/>
                    <a:pt x="0" y="654"/>
                  </a:cubicBezTo>
                  <a:cubicBezTo>
                    <a:pt x="0" y="1019"/>
                    <a:pt x="38" y="1321"/>
                    <a:pt x="76" y="1321"/>
                  </a:cubicBezTo>
                  <a:cubicBezTo>
                    <a:pt x="113" y="1321"/>
                    <a:pt x="138" y="1019"/>
                    <a:pt x="138" y="654"/>
                  </a:cubicBezTo>
                  <a:cubicBezTo>
                    <a:pt x="138" y="290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3178725" y="3353875"/>
              <a:ext cx="3500" cy="33025"/>
            </a:xfrm>
            <a:custGeom>
              <a:avLst/>
              <a:gdLst/>
              <a:ahLst/>
              <a:cxnLst/>
              <a:rect l="l" t="t" r="r" b="b"/>
              <a:pathLst>
                <a:path w="140" h="1321" extrusionOk="0">
                  <a:moveTo>
                    <a:pt x="64" y="1"/>
                  </a:moveTo>
                  <a:cubicBezTo>
                    <a:pt x="39" y="1"/>
                    <a:pt x="1" y="302"/>
                    <a:pt x="1" y="667"/>
                  </a:cubicBezTo>
                  <a:cubicBezTo>
                    <a:pt x="1" y="1032"/>
                    <a:pt x="39" y="1321"/>
                    <a:pt x="64" y="1321"/>
                  </a:cubicBezTo>
                  <a:cubicBezTo>
                    <a:pt x="101" y="1321"/>
                    <a:pt x="139" y="1032"/>
                    <a:pt x="139" y="667"/>
                  </a:cubicBezTo>
                  <a:cubicBezTo>
                    <a:pt x="139" y="302"/>
                    <a:pt x="101" y="1"/>
                    <a:pt x="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173075" y="3353250"/>
              <a:ext cx="3175" cy="33025"/>
            </a:xfrm>
            <a:custGeom>
              <a:avLst/>
              <a:gdLst/>
              <a:ahLst/>
              <a:cxnLst/>
              <a:rect l="l" t="t" r="r" b="b"/>
              <a:pathLst>
                <a:path w="127" h="1321" extrusionOk="0">
                  <a:moveTo>
                    <a:pt x="63" y="0"/>
                  </a:moveTo>
                  <a:cubicBezTo>
                    <a:pt x="26" y="0"/>
                    <a:pt x="0" y="290"/>
                    <a:pt x="0" y="654"/>
                  </a:cubicBezTo>
                  <a:cubicBezTo>
                    <a:pt x="0" y="1019"/>
                    <a:pt x="26" y="1321"/>
                    <a:pt x="63" y="1321"/>
                  </a:cubicBezTo>
                  <a:cubicBezTo>
                    <a:pt x="101" y="1321"/>
                    <a:pt x="126" y="1019"/>
                    <a:pt x="126" y="654"/>
                  </a:cubicBezTo>
                  <a:cubicBezTo>
                    <a:pt x="126" y="290"/>
                    <a:pt x="101" y="0"/>
                    <a:pt x="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005525" y="3369600"/>
              <a:ext cx="134875" cy="3175"/>
            </a:xfrm>
            <a:custGeom>
              <a:avLst/>
              <a:gdLst/>
              <a:ahLst/>
              <a:cxnLst/>
              <a:rect l="l" t="t" r="r" b="b"/>
              <a:pathLst>
                <a:path w="5395" h="127" extrusionOk="0">
                  <a:moveTo>
                    <a:pt x="2691" y="0"/>
                  </a:moveTo>
                  <a:cubicBezTo>
                    <a:pt x="1207" y="0"/>
                    <a:pt x="0" y="25"/>
                    <a:pt x="0" y="63"/>
                  </a:cubicBezTo>
                  <a:cubicBezTo>
                    <a:pt x="0" y="101"/>
                    <a:pt x="1207" y="126"/>
                    <a:pt x="2691" y="126"/>
                  </a:cubicBezTo>
                  <a:cubicBezTo>
                    <a:pt x="4187" y="126"/>
                    <a:pt x="5395" y="101"/>
                    <a:pt x="5395" y="63"/>
                  </a:cubicBezTo>
                  <a:cubicBezTo>
                    <a:pt x="5395" y="25"/>
                    <a:pt x="4187" y="0"/>
                    <a:pt x="26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936050" y="3511050"/>
              <a:ext cx="263775" cy="70450"/>
            </a:xfrm>
            <a:custGeom>
              <a:avLst/>
              <a:gdLst/>
              <a:ahLst/>
              <a:cxnLst/>
              <a:rect l="l" t="t" r="r" b="b"/>
              <a:pathLst>
                <a:path w="10551" h="2818" extrusionOk="0">
                  <a:moveTo>
                    <a:pt x="0" y="1"/>
                  </a:moveTo>
                  <a:lnTo>
                    <a:pt x="0" y="2818"/>
                  </a:lnTo>
                  <a:lnTo>
                    <a:pt x="10550" y="2818"/>
                  </a:lnTo>
                  <a:lnTo>
                    <a:pt x="1055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936675" y="3517300"/>
              <a:ext cx="266300" cy="60775"/>
            </a:xfrm>
            <a:custGeom>
              <a:avLst/>
              <a:gdLst/>
              <a:ahLst/>
              <a:cxnLst/>
              <a:rect l="l" t="t" r="r" b="b"/>
              <a:pathLst>
                <a:path w="10652" h="2431" extrusionOk="0">
                  <a:moveTo>
                    <a:pt x="5872" y="115"/>
                  </a:moveTo>
                  <a:cubicBezTo>
                    <a:pt x="5954" y="115"/>
                    <a:pt x="6038" y="140"/>
                    <a:pt x="6112" y="191"/>
                  </a:cubicBezTo>
                  <a:cubicBezTo>
                    <a:pt x="6275" y="304"/>
                    <a:pt x="6388" y="480"/>
                    <a:pt x="6438" y="681"/>
                  </a:cubicBezTo>
                  <a:cubicBezTo>
                    <a:pt x="6509" y="1057"/>
                    <a:pt x="6393" y="1454"/>
                    <a:pt x="6122" y="1730"/>
                  </a:cubicBezTo>
                  <a:lnTo>
                    <a:pt x="6122" y="1730"/>
                  </a:lnTo>
                  <a:cubicBezTo>
                    <a:pt x="5933" y="1614"/>
                    <a:pt x="5763" y="1468"/>
                    <a:pt x="5621" y="1298"/>
                  </a:cubicBezTo>
                  <a:cubicBezTo>
                    <a:pt x="5495" y="1134"/>
                    <a:pt x="5420" y="946"/>
                    <a:pt x="5407" y="757"/>
                  </a:cubicBezTo>
                  <a:cubicBezTo>
                    <a:pt x="5382" y="556"/>
                    <a:pt x="5458" y="367"/>
                    <a:pt x="5596" y="229"/>
                  </a:cubicBezTo>
                  <a:cubicBezTo>
                    <a:pt x="5672" y="153"/>
                    <a:pt x="5771" y="115"/>
                    <a:pt x="5872" y="115"/>
                  </a:cubicBezTo>
                  <a:close/>
                  <a:moveTo>
                    <a:pt x="8438" y="90"/>
                  </a:moveTo>
                  <a:cubicBezTo>
                    <a:pt x="8727" y="116"/>
                    <a:pt x="8966" y="405"/>
                    <a:pt x="8991" y="719"/>
                  </a:cubicBezTo>
                  <a:cubicBezTo>
                    <a:pt x="9016" y="1059"/>
                    <a:pt x="8891" y="1398"/>
                    <a:pt x="8652" y="1637"/>
                  </a:cubicBezTo>
                  <a:cubicBezTo>
                    <a:pt x="8598" y="1690"/>
                    <a:pt x="8541" y="1740"/>
                    <a:pt x="8481" y="1785"/>
                  </a:cubicBezTo>
                  <a:lnTo>
                    <a:pt x="8481" y="1785"/>
                  </a:lnTo>
                  <a:cubicBezTo>
                    <a:pt x="8321" y="1677"/>
                    <a:pt x="8176" y="1538"/>
                    <a:pt x="8073" y="1373"/>
                  </a:cubicBezTo>
                  <a:cubicBezTo>
                    <a:pt x="7922" y="1159"/>
                    <a:pt x="7872" y="883"/>
                    <a:pt x="7910" y="631"/>
                  </a:cubicBezTo>
                  <a:cubicBezTo>
                    <a:pt x="7922" y="493"/>
                    <a:pt x="7985" y="355"/>
                    <a:pt x="8073" y="254"/>
                  </a:cubicBezTo>
                  <a:cubicBezTo>
                    <a:pt x="8161" y="141"/>
                    <a:pt x="8300" y="90"/>
                    <a:pt x="8438" y="90"/>
                  </a:cubicBezTo>
                  <a:close/>
                  <a:moveTo>
                    <a:pt x="3225" y="146"/>
                  </a:moveTo>
                  <a:cubicBezTo>
                    <a:pt x="3347" y="146"/>
                    <a:pt x="3471" y="184"/>
                    <a:pt x="3571" y="254"/>
                  </a:cubicBezTo>
                  <a:cubicBezTo>
                    <a:pt x="3798" y="468"/>
                    <a:pt x="3886" y="795"/>
                    <a:pt x="3798" y="1084"/>
                  </a:cubicBezTo>
                  <a:cubicBezTo>
                    <a:pt x="3697" y="1361"/>
                    <a:pt x="3521" y="1612"/>
                    <a:pt x="3295" y="1801"/>
                  </a:cubicBezTo>
                  <a:cubicBezTo>
                    <a:pt x="3278" y="1815"/>
                    <a:pt x="3261" y="1829"/>
                    <a:pt x="3243" y="1843"/>
                  </a:cubicBezTo>
                  <a:lnTo>
                    <a:pt x="3243" y="1843"/>
                  </a:lnTo>
                  <a:cubicBezTo>
                    <a:pt x="3112" y="1735"/>
                    <a:pt x="2998" y="1606"/>
                    <a:pt x="2905" y="1461"/>
                  </a:cubicBezTo>
                  <a:cubicBezTo>
                    <a:pt x="2704" y="1159"/>
                    <a:pt x="2666" y="782"/>
                    <a:pt x="2779" y="455"/>
                  </a:cubicBezTo>
                  <a:cubicBezTo>
                    <a:pt x="2842" y="304"/>
                    <a:pt x="2968" y="191"/>
                    <a:pt x="3131" y="153"/>
                  </a:cubicBezTo>
                  <a:cubicBezTo>
                    <a:pt x="3162" y="148"/>
                    <a:pt x="3193" y="146"/>
                    <a:pt x="3225" y="146"/>
                  </a:cubicBezTo>
                  <a:close/>
                  <a:moveTo>
                    <a:pt x="5879" y="0"/>
                  </a:moveTo>
                  <a:cubicBezTo>
                    <a:pt x="5864" y="0"/>
                    <a:pt x="5850" y="1"/>
                    <a:pt x="5835" y="2"/>
                  </a:cubicBezTo>
                  <a:cubicBezTo>
                    <a:pt x="5709" y="2"/>
                    <a:pt x="5583" y="53"/>
                    <a:pt x="5495" y="141"/>
                  </a:cubicBezTo>
                  <a:cubicBezTo>
                    <a:pt x="5332" y="304"/>
                    <a:pt x="5256" y="543"/>
                    <a:pt x="5282" y="769"/>
                  </a:cubicBezTo>
                  <a:cubicBezTo>
                    <a:pt x="5294" y="996"/>
                    <a:pt x="5370" y="1210"/>
                    <a:pt x="5521" y="1373"/>
                  </a:cubicBezTo>
                  <a:cubicBezTo>
                    <a:pt x="5663" y="1550"/>
                    <a:pt x="5832" y="1701"/>
                    <a:pt x="6020" y="1822"/>
                  </a:cubicBezTo>
                  <a:lnTo>
                    <a:pt x="6020" y="1822"/>
                  </a:lnTo>
                  <a:cubicBezTo>
                    <a:pt x="5713" y="2066"/>
                    <a:pt x="5339" y="2217"/>
                    <a:pt x="4942" y="2241"/>
                  </a:cubicBezTo>
                  <a:cubicBezTo>
                    <a:pt x="4831" y="2255"/>
                    <a:pt x="4718" y="2262"/>
                    <a:pt x="4606" y="2262"/>
                  </a:cubicBezTo>
                  <a:cubicBezTo>
                    <a:pt x="4324" y="2262"/>
                    <a:pt x="4042" y="2217"/>
                    <a:pt x="3773" y="2128"/>
                  </a:cubicBezTo>
                  <a:cubicBezTo>
                    <a:pt x="3607" y="2076"/>
                    <a:pt x="3453" y="1998"/>
                    <a:pt x="3317" y="1899"/>
                  </a:cubicBezTo>
                  <a:lnTo>
                    <a:pt x="3317" y="1899"/>
                  </a:lnTo>
                  <a:cubicBezTo>
                    <a:pt x="3326" y="1892"/>
                    <a:pt x="3336" y="1884"/>
                    <a:pt x="3345" y="1876"/>
                  </a:cubicBezTo>
                  <a:cubicBezTo>
                    <a:pt x="3597" y="1675"/>
                    <a:pt x="3773" y="1423"/>
                    <a:pt x="3886" y="1122"/>
                  </a:cubicBezTo>
                  <a:cubicBezTo>
                    <a:pt x="3999" y="795"/>
                    <a:pt x="3898" y="417"/>
                    <a:pt x="3634" y="178"/>
                  </a:cubicBezTo>
                  <a:cubicBezTo>
                    <a:pt x="3517" y="90"/>
                    <a:pt x="3369" y="40"/>
                    <a:pt x="3220" y="40"/>
                  </a:cubicBezTo>
                  <a:cubicBezTo>
                    <a:pt x="3178" y="40"/>
                    <a:pt x="3135" y="44"/>
                    <a:pt x="3094" y="53"/>
                  </a:cubicBezTo>
                  <a:cubicBezTo>
                    <a:pt x="2905" y="90"/>
                    <a:pt x="2741" y="229"/>
                    <a:pt x="2666" y="417"/>
                  </a:cubicBezTo>
                  <a:cubicBezTo>
                    <a:pt x="2528" y="782"/>
                    <a:pt x="2578" y="1197"/>
                    <a:pt x="2792" y="1537"/>
                  </a:cubicBezTo>
                  <a:cubicBezTo>
                    <a:pt x="2883" y="1687"/>
                    <a:pt x="2995" y="1819"/>
                    <a:pt x="3125" y="1931"/>
                  </a:cubicBezTo>
                  <a:lnTo>
                    <a:pt x="3125" y="1931"/>
                  </a:lnTo>
                  <a:cubicBezTo>
                    <a:pt x="2767" y="2181"/>
                    <a:pt x="2344" y="2332"/>
                    <a:pt x="1912" y="2354"/>
                  </a:cubicBezTo>
                  <a:cubicBezTo>
                    <a:pt x="1884" y="2355"/>
                    <a:pt x="1856" y="2355"/>
                    <a:pt x="1828" y="2355"/>
                  </a:cubicBezTo>
                  <a:cubicBezTo>
                    <a:pt x="1466" y="2355"/>
                    <a:pt x="1108" y="2279"/>
                    <a:pt x="792" y="2128"/>
                  </a:cubicBezTo>
                  <a:cubicBezTo>
                    <a:pt x="491" y="1977"/>
                    <a:pt x="227" y="1775"/>
                    <a:pt x="0" y="1524"/>
                  </a:cubicBezTo>
                  <a:lnTo>
                    <a:pt x="0" y="1524"/>
                  </a:lnTo>
                  <a:cubicBezTo>
                    <a:pt x="13" y="1549"/>
                    <a:pt x="25" y="1562"/>
                    <a:pt x="38" y="1574"/>
                  </a:cubicBezTo>
                  <a:cubicBezTo>
                    <a:pt x="76" y="1625"/>
                    <a:pt x="126" y="1675"/>
                    <a:pt x="164" y="1725"/>
                  </a:cubicBezTo>
                  <a:cubicBezTo>
                    <a:pt x="597" y="2170"/>
                    <a:pt x="1190" y="2431"/>
                    <a:pt x="1813" y="2431"/>
                  </a:cubicBezTo>
                  <a:cubicBezTo>
                    <a:pt x="1842" y="2431"/>
                    <a:pt x="1870" y="2430"/>
                    <a:pt x="1899" y="2429"/>
                  </a:cubicBezTo>
                  <a:cubicBezTo>
                    <a:pt x="2376" y="2418"/>
                    <a:pt x="2823" y="2260"/>
                    <a:pt x="3198" y="1991"/>
                  </a:cubicBezTo>
                  <a:lnTo>
                    <a:pt x="3198" y="1991"/>
                  </a:lnTo>
                  <a:cubicBezTo>
                    <a:pt x="3356" y="2111"/>
                    <a:pt x="3536" y="2204"/>
                    <a:pt x="3735" y="2266"/>
                  </a:cubicBezTo>
                  <a:cubicBezTo>
                    <a:pt x="4029" y="2361"/>
                    <a:pt x="4338" y="2406"/>
                    <a:pt x="4650" y="2406"/>
                  </a:cubicBezTo>
                  <a:cubicBezTo>
                    <a:pt x="4751" y="2406"/>
                    <a:pt x="4853" y="2401"/>
                    <a:pt x="4955" y="2392"/>
                  </a:cubicBezTo>
                  <a:cubicBezTo>
                    <a:pt x="5395" y="2354"/>
                    <a:pt x="5810" y="2178"/>
                    <a:pt x="6149" y="1901"/>
                  </a:cubicBezTo>
                  <a:cubicBezTo>
                    <a:pt x="6150" y="1901"/>
                    <a:pt x="6150" y="1900"/>
                    <a:pt x="6151" y="1900"/>
                  </a:cubicBezTo>
                  <a:lnTo>
                    <a:pt x="6151" y="1900"/>
                  </a:lnTo>
                  <a:cubicBezTo>
                    <a:pt x="6273" y="1967"/>
                    <a:pt x="6403" y="2022"/>
                    <a:pt x="6539" y="2065"/>
                  </a:cubicBezTo>
                  <a:cubicBezTo>
                    <a:pt x="6835" y="2173"/>
                    <a:pt x="7147" y="2228"/>
                    <a:pt x="7463" y="2228"/>
                  </a:cubicBezTo>
                  <a:cubicBezTo>
                    <a:pt x="7549" y="2228"/>
                    <a:pt x="7635" y="2224"/>
                    <a:pt x="7721" y="2216"/>
                  </a:cubicBezTo>
                  <a:cubicBezTo>
                    <a:pt x="8006" y="2187"/>
                    <a:pt x="8285" y="2079"/>
                    <a:pt x="8517" y="1909"/>
                  </a:cubicBezTo>
                  <a:lnTo>
                    <a:pt x="8517" y="1909"/>
                  </a:lnTo>
                  <a:cubicBezTo>
                    <a:pt x="8529" y="1915"/>
                    <a:pt x="8540" y="1921"/>
                    <a:pt x="8551" y="1926"/>
                  </a:cubicBezTo>
                  <a:cubicBezTo>
                    <a:pt x="8805" y="2053"/>
                    <a:pt x="9091" y="2121"/>
                    <a:pt x="9377" y="2121"/>
                  </a:cubicBezTo>
                  <a:cubicBezTo>
                    <a:pt x="9488" y="2121"/>
                    <a:pt x="9599" y="2111"/>
                    <a:pt x="9708" y="2090"/>
                  </a:cubicBezTo>
                  <a:cubicBezTo>
                    <a:pt x="9959" y="2052"/>
                    <a:pt x="10198" y="1977"/>
                    <a:pt x="10425" y="1889"/>
                  </a:cubicBezTo>
                  <a:cubicBezTo>
                    <a:pt x="10500" y="1851"/>
                    <a:pt x="10563" y="1826"/>
                    <a:pt x="10601" y="1801"/>
                  </a:cubicBezTo>
                  <a:cubicBezTo>
                    <a:pt x="10613" y="1801"/>
                    <a:pt x="10638" y="1788"/>
                    <a:pt x="10651" y="1775"/>
                  </a:cubicBezTo>
                  <a:cubicBezTo>
                    <a:pt x="10651" y="1774"/>
                    <a:pt x="10650" y="1773"/>
                    <a:pt x="10647" y="1773"/>
                  </a:cubicBezTo>
                  <a:cubicBezTo>
                    <a:pt x="10630" y="1773"/>
                    <a:pt x="10556" y="1807"/>
                    <a:pt x="10425" y="1851"/>
                  </a:cubicBezTo>
                  <a:cubicBezTo>
                    <a:pt x="10186" y="1939"/>
                    <a:pt x="9947" y="2002"/>
                    <a:pt x="9708" y="2027"/>
                  </a:cubicBezTo>
                  <a:cubicBezTo>
                    <a:pt x="9612" y="2043"/>
                    <a:pt x="9515" y="2051"/>
                    <a:pt x="9418" y="2051"/>
                  </a:cubicBezTo>
                  <a:cubicBezTo>
                    <a:pt x="9132" y="2051"/>
                    <a:pt x="8844" y="1983"/>
                    <a:pt x="8591" y="1852"/>
                  </a:cubicBezTo>
                  <a:lnTo>
                    <a:pt x="8591" y="1852"/>
                  </a:lnTo>
                  <a:cubicBezTo>
                    <a:pt x="8639" y="1812"/>
                    <a:pt x="8684" y="1770"/>
                    <a:pt x="8727" y="1725"/>
                  </a:cubicBezTo>
                  <a:cubicBezTo>
                    <a:pt x="8991" y="1461"/>
                    <a:pt x="9129" y="1096"/>
                    <a:pt x="9092" y="719"/>
                  </a:cubicBezTo>
                  <a:cubicBezTo>
                    <a:pt x="9079" y="543"/>
                    <a:pt x="9004" y="380"/>
                    <a:pt x="8891" y="241"/>
                  </a:cubicBezTo>
                  <a:cubicBezTo>
                    <a:pt x="8777" y="103"/>
                    <a:pt x="8614" y="15"/>
                    <a:pt x="8450" y="2"/>
                  </a:cubicBezTo>
                  <a:cubicBezTo>
                    <a:pt x="8438" y="2"/>
                    <a:pt x="8425" y="1"/>
                    <a:pt x="8413" y="1"/>
                  </a:cubicBezTo>
                  <a:cubicBezTo>
                    <a:pt x="8251" y="1"/>
                    <a:pt x="8103" y="75"/>
                    <a:pt x="7998" y="204"/>
                  </a:cubicBezTo>
                  <a:cubicBezTo>
                    <a:pt x="7897" y="317"/>
                    <a:pt x="7834" y="468"/>
                    <a:pt x="7809" y="619"/>
                  </a:cubicBezTo>
                  <a:cubicBezTo>
                    <a:pt x="7771" y="908"/>
                    <a:pt x="7834" y="1197"/>
                    <a:pt x="7998" y="1436"/>
                  </a:cubicBezTo>
                  <a:cubicBezTo>
                    <a:pt x="8105" y="1591"/>
                    <a:pt x="8241" y="1732"/>
                    <a:pt x="8402" y="1840"/>
                  </a:cubicBezTo>
                  <a:lnTo>
                    <a:pt x="8402" y="1840"/>
                  </a:lnTo>
                  <a:cubicBezTo>
                    <a:pt x="8194" y="1976"/>
                    <a:pt x="7954" y="2063"/>
                    <a:pt x="7709" y="2090"/>
                  </a:cubicBezTo>
                  <a:cubicBezTo>
                    <a:pt x="7646" y="2094"/>
                    <a:pt x="7582" y="2096"/>
                    <a:pt x="7519" y="2096"/>
                  </a:cubicBezTo>
                  <a:cubicBezTo>
                    <a:pt x="7202" y="2096"/>
                    <a:pt x="6883" y="2044"/>
                    <a:pt x="6589" y="1939"/>
                  </a:cubicBezTo>
                  <a:cubicBezTo>
                    <a:pt x="6471" y="1903"/>
                    <a:pt x="6357" y="1857"/>
                    <a:pt x="6248" y="1800"/>
                  </a:cubicBezTo>
                  <a:lnTo>
                    <a:pt x="6248" y="1800"/>
                  </a:lnTo>
                  <a:cubicBezTo>
                    <a:pt x="6520" y="1492"/>
                    <a:pt x="6643" y="1074"/>
                    <a:pt x="6564" y="656"/>
                  </a:cubicBezTo>
                  <a:cubicBezTo>
                    <a:pt x="6514" y="430"/>
                    <a:pt x="6376" y="229"/>
                    <a:pt x="6174" y="90"/>
                  </a:cubicBezTo>
                  <a:cubicBezTo>
                    <a:pt x="6087" y="36"/>
                    <a:pt x="5980" y="0"/>
                    <a:pt x="5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959625" y="3388775"/>
              <a:ext cx="240200" cy="122000"/>
            </a:xfrm>
            <a:custGeom>
              <a:avLst/>
              <a:gdLst/>
              <a:ahLst/>
              <a:cxnLst/>
              <a:rect l="l" t="t" r="r" b="b"/>
              <a:pathLst>
                <a:path w="9608" h="4880" extrusionOk="0">
                  <a:moveTo>
                    <a:pt x="0" y="0"/>
                  </a:moveTo>
                  <a:lnTo>
                    <a:pt x="0" y="4879"/>
                  </a:lnTo>
                  <a:lnTo>
                    <a:pt x="9607" y="4879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997975" y="3392850"/>
              <a:ext cx="3175" cy="118225"/>
            </a:xfrm>
            <a:custGeom>
              <a:avLst/>
              <a:gdLst/>
              <a:ahLst/>
              <a:cxnLst/>
              <a:rect l="l" t="t" r="r" b="b"/>
              <a:pathLst>
                <a:path w="127" h="4729" extrusionOk="0">
                  <a:moveTo>
                    <a:pt x="63" y="1"/>
                  </a:moveTo>
                  <a:cubicBezTo>
                    <a:pt x="25" y="1"/>
                    <a:pt x="0" y="1057"/>
                    <a:pt x="0" y="2365"/>
                  </a:cubicBezTo>
                  <a:cubicBezTo>
                    <a:pt x="0" y="3673"/>
                    <a:pt x="25" y="4729"/>
                    <a:pt x="63" y="4729"/>
                  </a:cubicBezTo>
                  <a:cubicBezTo>
                    <a:pt x="101" y="4729"/>
                    <a:pt x="126" y="3660"/>
                    <a:pt x="126" y="2365"/>
                  </a:cubicBezTo>
                  <a:cubicBezTo>
                    <a:pt x="126" y="1057"/>
                    <a:pt x="101" y="1"/>
                    <a:pt x="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3016200" y="3391600"/>
              <a:ext cx="3175" cy="116650"/>
            </a:xfrm>
            <a:custGeom>
              <a:avLst/>
              <a:gdLst/>
              <a:ahLst/>
              <a:cxnLst/>
              <a:rect l="l" t="t" r="r" b="b"/>
              <a:pathLst>
                <a:path w="127" h="4666" extrusionOk="0">
                  <a:moveTo>
                    <a:pt x="63" y="1"/>
                  </a:moveTo>
                  <a:cubicBezTo>
                    <a:pt x="26" y="1"/>
                    <a:pt x="1" y="1044"/>
                    <a:pt x="1" y="2327"/>
                  </a:cubicBezTo>
                  <a:cubicBezTo>
                    <a:pt x="1" y="3622"/>
                    <a:pt x="26" y="4666"/>
                    <a:pt x="63" y="4666"/>
                  </a:cubicBezTo>
                  <a:cubicBezTo>
                    <a:pt x="101" y="4666"/>
                    <a:pt x="126" y="3622"/>
                    <a:pt x="126" y="2327"/>
                  </a:cubicBezTo>
                  <a:cubicBezTo>
                    <a:pt x="126" y="1044"/>
                    <a:pt x="101" y="1"/>
                    <a:pt x="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3170875" y="3387525"/>
              <a:ext cx="3475" cy="122925"/>
            </a:xfrm>
            <a:custGeom>
              <a:avLst/>
              <a:gdLst/>
              <a:ahLst/>
              <a:cxnLst/>
              <a:rect l="l" t="t" r="r" b="b"/>
              <a:pathLst>
                <a:path w="139" h="4917" extrusionOk="0">
                  <a:moveTo>
                    <a:pt x="63" y="0"/>
                  </a:moveTo>
                  <a:cubicBezTo>
                    <a:pt x="26" y="0"/>
                    <a:pt x="0" y="1107"/>
                    <a:pt x="0" y="2465"/>
                  </a:cubicBezTo>
                  <a:cubicBezTo>
                    <a:pt x="0" y="3823"/>
                    <a:pt x="26" y="4917"/>
                    <a:pt x="63" y="4917"/>
                  </a:cubicBezTo>
                  <a:cubicBezTo>
                    <a:pt x="101" y="4917"/>
                    <a:pt x="139" y="3823"/>
                    <a:pt x="139" y="2465"/>
                  </a:cubicBezTo>
                  <a:cubicBezTo>
                    <a:pt x="139" y="1107"/>
                    <a:pt x="101" y="0"/>
                    <a:pt x="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3149500" y="3389075"/>
              <a:ext cx="3175" cy="119800"/>
            </a:xfrm>
            <a:custGeom>
              <a:avLst/>
              <a:gdLst/>
              <a:ahLst/>
              <a:cxnLst/>
              <a:rect l="l" t="t" r="r" b="b"/>
              <a:pathLst>
                <a:path w="127" h="4792" extrusionOk="0">
                  <a:moveTo>
                    <a:pt x="63" y="1"/>
                  </a:moveTo>
                  <a:cubicBezTo>
                    <a:pt x="25" y="1"/>
                    <a:pt x="0" y="1070"/>
                    <a:pt x="0" y="2403"/>
                  </a:cubicBezTo>
                  <a:cubicBezTo>
                    <a:pt x="0" y="3723"/>
                    <a:pt x="25" y="4792"/>
                    <a:pt x="63" y="4792"/>
                  </a:cubicBezTo>
                  <a:cubicBezTo>
                    <a:pt x="101" y="4792"/>
                    <a:pt x="126" y="3723"/>
                    <a:pt x="126" y="2403"/>
                  </a:cubicBezTo>
                  <a:cubicBezTo>
                    <a:pt x="126" y="1070"/>
                    <a:pt x="101" y="1"/>
                    <a:pt x="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1530500" y="1997700"/>
              <a:ext cx="1618400" cy="1073275"/>
            </a:xfrm>
            <a:custGeom>
              <a:avLst/>
              <a:gdLst/>
              <a:ahLst/>
              <a:cxnLst/>
              <a:rect l="l" t="t" r="r" b="b"/>
              <a:pathLst>
                <a:path w="64736" h="42931" extrusionOk="0">
                  <a:moveTo>
                    <a:pt x="0" y="0"/>
                  </a:moveTo>
                  <a:lnTo>
                    <a:pt x="0" y="42930"/>
                  </a:lnTo>
                  <a:lnTo>
                    <a:pt x="64735" y="42930"/>
                  </a:lnTo>
                  <a:lnTo>
                    <a:pt x="64735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600" y="1796150"/>
              <a:ext cx="553325" cy="551175"/>
            </a:xfrm>
            <a:custGeom>
              <a:avLst/>
              <a:gdLst/>
              <a:ahLst/>
              <a:cxnLst/>
              <a:rect l="l" t="t" r="r" b="b"/>
              <a:pathLst>
                <a:path w="22133" h="22047" extrusionOk="0">
                  <a:moveTo>
                    <a:pt x="11071" y="5800"/>
                  </a:moveTo>
                  <a:cubicBezTo>
                    <a:pt x="11711" y="5800"/>
                    <a:pt x="12358" y="5918"/>
                    <a:pt x="12978" y="6163"/>
                  </a:cubicBezTo>
                  <a:cubicBezTo>
                    <a:pt x="14952" y="6930"/>
                    <a:pt x="16260" y="8817"/>
                    <a:pt x="16310" y="10942"/>
                  </a:cubicBezTo>
                  <a:cubicBezTo>
                    <a:pt x="16360" y="13834"/>
                    <a:pt x="14059" y="16236"/>
                    <a:pt x="11154" y="16286"/>
                  </a:cubicBezTo>
                  <a:cubicBezTo>
                    <a:pt x="11123" y="16286"/>
                    <a:pt x="11092" y="16287"/>
                    <a:pt x="11060" y="16287"/>
                  </a:cubicBezTo>
                  <a:cubicBezTo>
                    <a:pt x="8973" y="16287"/>
                    <a:pt x="7093" y="15050"/>
                    <a:pt x="6263" y="13130"/>
                  </a:cubicBezTo>
                  <a:cubicBezTo>
                    <a:pt x="5408" y="11193"/>
                    <a:pt x="5823" y="8930"/>
                    <a:pt x="7294" y="7408"/>
                  </a:cubicBezTo>
                  <a:cubicBezTo>
                    <a:pt x="8303" y="6364"/>
                    <a:pt x="9673" y="5800"/>
                    <a:pt x="11071" y="5800"/>
                  </a:cubicBezTo>
                  <a:close/>
                  <a:moveTo>
                    <a:pt x="11052" y="0"/>
                  </a:moveTo>
                  <a:cubicBezTo>
                    <a:pt x="10998" y="0"/>
                    <a:pt x="10944" y="1"/>
                    <a:pt x="10890" y="2"/>
                  </a:cubicBezTo>
                  <a:cubicBezTo>
                    <a:pt x="4842" y="102"/>
                    <a:pt x="0" y="5120"/>
                    <a:pt x="101" y="11193"/>
                  </a:cubicBezTo>
                  <a:cubicBezTo>
                    <a:pt x="201" y="17205"/>
                    <a:pt x="5093" y="22047"/>
                    <a:pt x="11059" y="22047"/>
                  </a:cubicBezTo>
                  <a:cubicBezTo>
                    <a:pt x="11120" y="22047"/>
                    <a:pt x="11181" y="22046"/>
                    <a:pt x="11242" y="22045"/>
                  </a:cubicBezTo>
                  <a:cubicBezTo>
                    <a:pt x="17291" y="21945"/>
                    <a:pt x="22132" y="16927"/>
                    <a:pt x="22031" y="10854"/>
                  </a:cubicBezTo>
                  <a:cubicBezTo>
                    <a:pt x="21932" y="4822"/>
                    <a:pt x="17028" y="0"/>
                    <a:pt x="1105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5600" y="1796175"/>
              <a:ext cx="281075" cy="550850"/>
            </a:xfrm>
            <a:custGeom>
              <a:avLst/>
              <a:gdLst/>
              <a:ahLst/>
              <a:cxnLst/>
              <a:rect l="l" t="t" r="r" b="b"/>
              <a:pathLst>
                <a:path w="11243" h="22034" extrusionOk="0">
                  <a:moveTo>
                    <a:pt x="10890" y="1"/>
                  </a:moveTo>
                  <a:cubicBezTo>
                    <a:pt x="4842" y="101"/>
                    <a:pt x="0" y="5119"/>
                    <a:pt x="101" y="11192"/>
                  </a:cubicBezTo>
                  <a:cubicBezTo>
                    <a:pt x="201" y="17204"/>
                    <a:pt x="5093" y="22033"/>
                    <a:pt x="11058" y="22033"/>
                  </a:cubicBezTo>
                  <a:cubicBezTo>
                    <a:pt x="11119" y="22033"/>
                    <a:pt x="11181" y="22033"/>
                    <a:pt x="11242" y="22032"/>
                  </a:cubicBezTo>
                  <a:lnTo>
                    <a:pt x="11154" y="16285"/>
                  </a:lnTo>
                  <a:cubicBezTo>
                    <a:pt x="8275" y="16272"/>
                    <a:pt x="5948" y="13971"/>
                    <a:pt x="5898" y="11104"/>
                  </a:cubicBezTo>
                  <a:cubicBezTo>
                    <a:pt x="5848" y="8225"/>
                    <a:pt x="8111" y="5848"/>
                    <a:pt x="10978" y="5747"/>
                  </a:cubicBezTo>
                  <a:lnTo>
                    <a:pt x="1089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483325" y="1774125"/>
              <a:ext cx="320675" cy="314750"/>
            </a:xfrm>
            <a:custGeom>
              <a:avLst/>
              <a:gdLst/>
              <a:ahLst/>
              <a:cxnLst/>
              <a:rect l="l" t="t" r="r" b="b"/>
              <a:pathLst>
                <a:path w="12827" h="12590" extrusionOk="0">
                  <a:moveTo>
                    <a:pt x="215" y="1"/>
                  </a:moveTo>
                  <a:cubicBezTo>
                    <a:pt x="144" y="1"/>
                    <a:pt x="72" y="1"/>
                    <a:pt x="0" y="2"/>
                  </a:cubicBezTo>
                  <a:lnTo>
                    <a:pt x="114" y="7107"/>
                  </a:lnTo>
                  <a:cubicBezTo>
                    <a:pt x="153" y="7107"/>
                    <a:pt x="191" y="7106"/>
                    <a:pt x="230" y="7106"/>
                  </a:cubicBezTo>
                  <a:cubicBezTo>
                    <a:pt x="3555" y="7106"/>
                    <a:pt x="6075" y="9234"/>
                    <a:pt x="6137" y="12590"/>
                  </a:cubicBezTo>
                  <a:lnTo>
                    <a:pt x="12827" y="12489"/>
                  </a:lnTo>
                  <a:cubicBezTo>
                    <a:pt x="12715" y="5444"/>
                    <a:pt x="7181" y="1"/>
                    <a:pt x="21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1527025" y="4134400"/>
              <a:ext cx="194000" cy="152850"/>
            </a:xfrm>
            <a:custGeom>
              <a:avLst/>
              <a:gdLst/>
              <a:ahLst/>
              <a:cxnLst/>
              <a:rect l="l" t="t" r="r" b="b"/>
              <a:pathLst>
                <a:path w="7760" h="6114" extrusionOk="0">
                  <a:moveTo>
                    <a:pt x="5276" y="1"/>
                  </a:moveTo>
                  <a:cubicBezTo>
                    <a:pt x="4513" y="1"/>
                    <a:pt x="3784" y="505"/>
                    <a:pt x="3396" y="1185"/>
                  </a:cubicBezTo>
                  <a:cubicBezTo>
                    <a:pt x="3044" y="1788"/>
                    <a:pt x="2893" y="2543"/>
                    <a:pt x="2365" y="2995"/>
                  </a:cubicBezTo>
                  <a:cubicBezTo>
                    <a:pt x="2076" y="3234"/>
                    <a:pt x="1723" y="3360"/>
                    <a:pt x="1384" y="3498"/>
                  </a:cubicBezTo>
                  <a:cubicBezTo>
                    <a:pt x="1044" y="3637"/>
                    <a:pt x="667" y="3800"/>
                    <a:pt x="479" y="4127"/>
                  </a:cubicBezTo>
                  <a:cubicBezTo>
                    <a:pt x="1" y="5020"/>
                    <a:pt x="629" y="5787"/>
                    <a:pt x="906" y="6026"/>
                  </a:cubicBezTo>
                  <a:lnTo>
                    <a:pt x="1019" y="5951"/>
                  </a:lnTo>
                  <a:lnTo>
                    <a:pt x="6037" y="6114"/>
                  </a:lnTo>
                  <a:cubicBezTo>
                    <a:pt x="6502" y="6114"/>
                    <a:pt x="7017" y="6114"/>
                    <a:pt x="7370" y="5800"/>
                  </a:cubicBezTo>
                  <a:cubicBezTo>
                    <a:pt x="7747" y="5460"/>
                    <a:pt x="7759" y="4882"/>
                    <a:pt x="7759" y="4379"/>
                  </a:cubicBezTo>
                  <a:cubicBezTo>
                    <a:pt x="7747" y="3448"/>
                    <a:pt x="7747" y="2505"/>
                    <a:pt x="7395" y="1650"/>
                  </a:cubicBezTo>
                  <a:cubicBezTo>
                    <a:pt x="7043" y="782"/>
                    <a:pt x="6276" y="40"/>
                    <a:pt x="5358" y="3"/>
                  </a:cubicBezTo>
                  <a:cubicBezTo>
                    <a:pt x="5330" y="1"/>
                    <a:pt x="5303" y="1"/>
                    <a:pt x="527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1459750" y="3940500"/>
              <a:ext cx="329800" cy="387625"/>
            </a:xfrm>
            <a:custGeom>
              <a:avLst/>
              <a:gdLst/>
              <a:ahLst/>
              <a:cxnLst/>
              <a:rect l="l" t="t" r="r" b="b"/>
              <a:pathLst>
                <a:path w="13192" h="15505" extrusionOk="0">
                  <a:moveTo>
                    <a:pt x="1497" y="126"/>
                  </a:moveTo>
                  <a:cubicBezTo>
                    <a:pt x="1547" y="402"/>
                    <a:pt x="1786" y="1899"/>
                    <a:pt x="2113" y="3936"/>
                  </a:cubicBezTo>
                  <a:lnTo>
                    <a:pt x="793" y="3936"/>
                  </a:lnTo>
                  <a:lnTo>
                    <a:pt x="152" y="126"/>
                  </a:lnTo>
                  <a:close/>
                  <a:moveTo>
                    <a:pt x="4301" y="126"/>
                  </a:moveTo>
                  <a:lnTo>
                    <a:pt x="4603" y="3936"/>
                  </a:lnTo>
                  <a:lnTo>
                    <a:pt x="2252" y="3936"/>
                  </a:lnTo>
                  <a:cubicBezTo>
                    <a:pt x="2164" y="3408"/>
                    <a:pt x="2088" y="2917"/>
                    <a:pt x="2013" y="2465"/>
                  </a:cubicBezTo>
                  <a:cubicBezTo>
                    <a:pt x="1761" y="931"/>
                    <a:pt x="1673" y="340"/>
                    <a:pt x="1623" y="126"/>
                  </a:cubicBezTo>
                  <a:close/>
                  <a:moveTo>
                    <a:pt x="6879" y="126"/>
                  </a:moveTo>
                  <a:lnTo>
                    <a:pt x="6967" y="3936"/>
                  </a:lnTo>
                  <a:lnTo>
                    <a:pt x="4741" y="3936"/>
                  </a:lnTo>
                  <a:lnTo>
                    <a:pt x="4440" y="126"/>
                  </a:lnTo>
                  <a:close/>
                  <a:moveTo>
                    <a:pt x="9507" y="126"/>
                  </a:moveTo>
                  <a:lnTo>
                    <a:pt x="9382" y="3936"/>
                  </a:lnTo>
                  <a:lnTo>
                    <a:pt x="7093" y="3936"/>
                  </a:lnTo>
                  <a:lnTo>
                    <a:pt x="7005" y="126"/>
                  </a:lnTo>
                  <a:close/>
                  <a:moveTo>
                    <a:pt x="11456" y="126"/>
                  </a:moveTo>
                  <a:lnTo>
                    <a:pt x="11129" y="3936"/>
                  </a:lnTo>
                  <a:lnTo>
                    <a:pt x="9507" y="3936"/>
                  </a:lnTo>
                  <a:lnTo>
                    <a:pt x="9633" y="126"/>
                  </a:lnTo>
                  <a:close/>
                  <a:moveTo>
                    <a:pt x="13041" y="126"/>
                  </a:moveTo>
                  <a:lnTo>
                    <a:pt x="12601" y="3936"/>
                  </a:lnTo>
                  <a:lnTo>
                    <a:pt x="11268" y="3936"/>
                  </a:lnTo>
                  <a:lnTo>
                    <a:pt x="11595" y="126"/>
                  </a:lnTo>
                  <a:close/>
                  <a:moveTo>
                    <a:pt x="2277" y="4917"/>
                  </a:moveTo>
                  <a:cubicBezTo>
                    <a:pt x="2478" y="6187"/>
                    <a:pt x="2704" y="7608"/>
                    <a:pt x="2931" y="9029"/>
                  </a:cubicBezTo>
                  <a:lnTo>
                    <a:pt x="1648" y="9029"/>
                  </a:lnTo>
                  <a:lnTo>
                    <a:pt x="969" y="4917"/>
                  </a:lnTo>
                  <a:close/>
                  <a:moveTo>
                    <a:pt x="4679" y="4917"/>
                  </a:moveTo>
                  <a:lnTo>
                    <a:pt x="4993" y="9029"/>
                  </a:lnTo>
                  <a:lnTo>
                    <a:pt x="3056" y="9029"/>
                  </a:lnTo>
                  <a:lnTo>
                    <a:pt x="2855" y="7771"/>
                  </a:lnTo>
                  <a:cubicBezTo>
                    <a:pt x="2704" y="6803"/>
                    <a:pt x="2553" y="5835"/>
                    <a:pt x="2415" y="4929"/>
                  </a:cubicBezTo>
                  <a:lnTo>
                    <a:pt x="4679" y="4917"/>
                  </a:lnTo>
                  <a:close/>
                  <a:moveTo>
                    <a:pt x="6992" y="4917"/>
                  </a:moveTo>
                  <a:lnTo>
                    <a:pt x="7080" y="9029"/>
                  </a:lnTo>
                  <a:lnTo>
                    <a:pt x="5131" y="9029"/>
                  </a:lnTo>
                  <a:lnTo>
                    <a:pt x="4817" y="4917"/>
                  </a:lnTo>
                  <a:close/>
                  <a:moveTo>
                    <a:pt x="9356" y="4917"/>
                  </a:moveTo>
                  <a:lnTo>
                    <a:pt x="9218" y="9029"/>
                  </a:lnTo>
                  <a:lnTo>
                    <a:pt x="7206" y="9029"/>
                  </a:lnTo>
                  <a:lnTo>
                    <a:pt x="7118" y="4917"/>
                  </a:lnTo>
                  <a:close/>
                  <a:moveTo>
                    <a:pt x="11067" y="4917"/>
                  </a:moveTo>
                  <a:lnTo>
                    <a:pt x="10714" y="9029"/>
                  </a:lnTo>
                  <a:lnTo>
                    <a:pt x="9356" y="9029"/>
                  </a:lnTo>
                  <a:lnTo>
                    <a:pt x="9495" y="4917"/>
                  </a:lnTo>
                  <a:close/>
                  <a:moveTo>
                    <a:pt x="12475" y="4917"/>
                  </a:moveTo>
                  <a:lnTo>
                    <a:pt x="11997" y="9029"/>
                  </a:lnTo>
                  <a:lnTo>
                    <a:pt x="10828" y="9029"/>
                  </a:lnTo>
                  <a:lnTo>
                    <a:pt x="11180" y="4917"/>
                  </a:lnTo>
                  <a:close/>
                  <a:moveTo>
                    <a:pt x="9180" y="10010"/>
                  </a:moveTo>
                  <a:lnTo>
                    <a:pt x="9067" y="13581"/>
                  </a:lnTo>
                  <a:lnTo>
                    <a:pt x="7319" y="13581"/>
                  </a:lnTo>
                  <a:lnTo>
                    <a:pt x="7231" y="10010"/>
                  </a:lnTo>
                  <a:close/>
                  <a:moveTo>
                    <a:pt x="3082" y="10022"/>
                  </a:moveTo>
                  <a:cubicBezTo>
                    <a:pt x="3270" y="11254"/>
                    <a:pt x="3459" y="12474"/>
                    <a:pt x="3635" y="13593"/>
                  </a:cubicBezTo>
                  <a:lnTo>
                    <a:pt x="2415" y="13593"/>
                  </a:lnTo>
                  <a:lnTo>
                    <a:pt x="1811" y="10022"/>
                  </a:lnTo>
                  <a:close/>
                  <a:moveTo>
                    <a:pt x="5081" y="10022"/>
                  </a:moveTo>
                  <a:lnTo>
                    <a:pt x="5358" y="13593"/>
                  </a:lnTo>
                  <a:lnTo>
                    <a:pt x="3761" y="13593"/>
                  </a:lnTo>
                  <a:lnTo>
                    <a:pt x="3207" y="10022"/>
                  </a:lnTo>
                  <a:close/>
                  <a:moveTo>
                    <a:pt x="7093" y="10022"/>
                  </a:moveTo>
                  <a:lnTo>
                    <a:pt x="7181" y="13593"/>
                  </a:lnTo>
                  <a:lnTo>
                    <a:pt x="5496" y="13593"/>
                  </a:lnTo>
                  <a:lnTo>
                    <a:pt x="5207" y="10022"/>
                  </a:lnTo>
                  <a:close/>
                  <a:moveTo>
                    <a:pt x="10614" y="10022"/>
                  </a:moveTo>
                  <a:lnTo>
                    <a:pt x="10312" y="13593"/>
                  </a:lnTo>
                  <a:lnTo>
                    <a:pt x="9193" y="13593"/>
                  </a:lnTo>
                  <a:lnTo>
                    <a:pt x="9319" y="10022"/>
                  </a:lnTo>
                  <a:close/>
                  <a:moveTo>
                    <a:pt x="11871" y="10022"/>
                  </a:moveTo>
                  <a:lnTo>
                    <a:pt x="11456" y="13593"/>
                  </a:lnTo>
                  <a:lnTo>
                    <a:pt x="10438" y="13593"/>
                  </a:lnTo>
                  <a:lnTo>
                    <a:pt x="10740" y="10022"/>
                  </a:lnTo>
                  <a:close/>
                  <a:moveTo>
                    <a:pt x="1" y="0"/>
                  </a:moveTo>
                  <a:lnTo>
                    <a:pt x="2377" y="14159"/>
                  </a:lnTo>
                  <a:cubicBezTo>
                    <a:pt x="2478" y="14763"/>
                    <a:pt x="2918" y="15253"/>
                    <a:pt x="3509" y="15417"/>
                  </a:cubicBezTo>
                  <a:lnTo>
                    <a:pt x="3547" y="15429"/>
                  </a:lnTo>
                  <a:cubicBezTo>
                    <a:pt x="3585" y="15442"/>
                    <a:pt x="3622" y="15454"/>
                    <a:pt x="3673" y="15467"/>
                  </a:cubicBezTo>
                  <a:cubicBezTo>
                    <a:pt x="3761" y="15480"/>
                    <a:pt x="3849" y="15492"/>
                    <a:pt x="3937" y="15492"/>
                  </a:cubicBezTo>
                  <a:lnTo>
                    <a:pt x="3937" y="15505"/>
                  </a:lnTo>
                  <a:lnTo>
                    <a:pt x="4000" y="15492"/>
                  </a:lnTo>
                  <a:lnTo>
                    <a:pt x="9885" y="15492"/>
                  </a:lnTo>
                  <a:cubicBezTo>
                    <a:pt x="10702" y="15492"/>
                    <a:pt x="11406" y="14889"/>
                    <a:pt x="11532" y="14084"/>
                  </a:cubicBezTo>
                  <a:lnTo>
                    <a:pt x="12676" y="4326"/>
                  </a:lnTo>
                  <a:lnTo>
                    <a:pt x="12739" y="3936"/>
                  </a:lnTo>
                  <a:lnTo>
                    <a:pt x="13192" y="63"/>
                  </a:lnTo>
                  <a:lnTo>
                    <a:pt x="131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1047925" y="3202975"/>
              <a:ext cx="692275" cy="194950"/>
            </a:xfrm>
            <a:custGeom>
              <a:avLst/>
              <a:gdLst/>
              <a:ahLst/>
              <a:cxnLst/>
              <a:rect l="l" t="t" r="r" b="b"/>
              <a:pathLst>
                <a:path w="27691" h="7798" extrusionOk="0">
                  <a:moveTo>
                    <a:pt x="806" y="1"/>
                  </a:moveTo>
                  <a:cubicBezTo>
                    <a:pt x="365" y="1"/>
                    <a:pt x="1" y="365"/>
                    <a:pt x="1" y="805"/>
                  </a:cubicBezTo>
                  <a:lnTo>
                    <a:pt x="1" y="6992"/>
                  </a:lnTo>
                  <a:cubicBezTo>
                    <a:pt x="1" y="7445"/>
                    <a:pt x="365" y="7797"/>
                    <a:pt x="806" y="7797"/>
                  </a:cubicBezTo>
                  <a:lnTo>
                    <a:pt x="26886" y="7797"/>
                  </a:lnTo>
                  <a:cubicBezTo>
                    <a:pt x="27338" y="7797"/>
                    <a:pt x="27690" y="7445"/>
                    <a:pt x="27690" y="6992"/>
                  </a:cubicBezTo>
                  <a:lnTo>
                    <a:pt x="27690" y="805"/>
                  </a:lnTo>
                  <a:cubicBezTo>
                    <a:pt x="27690" y="365"/>
                    <a:pt x="27338" y="1"/>
                    <a:pt x="26886" y="1"/>
                  </a:cubicBez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1113325" y="3264250"/>
              <a:ext cx="94950" cy="84650"/>
            </a:xfrm>
            <a:custGeom>
              <a:avLst/>
              <a:gdLst/>
              <a:ahLst/>
              <a:cxnLst/>
              <a:rect l="l" t="t" r="r" b="b"/>
              <a:pathLst>
                <a:path w="3798" h="3386" extrusionOk="0">
                  <a:moveTo>
                    <a:pt x="1899" y="0"/>
                  </a:moveTo>
                  <a:cubicBezTo>
                    <a:pt x="1408" y="0"/>
                    <a:pt x="920" y="216"/>
                    <a:pt x="591" y="630"/>
                  </a:cubicBezTo>
                  <a:cubicBezTo>
                    <a:pt x="0" y="1360"/>
                    <a:pt x="126" y="2429"/>
                    <a:pt x="855" y="3007"/>
                  </a:cubicBezTo>
                  <a:cubicBezTo>
                    <a:pt x="1164" y="3262"/>
                    <a:pt x="1539" y="3386"/>
                    <a:pt x="1912" y="3386"/>
                  </a:cubicBezTo>
                  <a:cubicBezTo>
                    <a:pt x="2403" y="3386"/>
                    <a:pt x="2890" y="3170"/>
                    <a:pt x="3219" y="2756"/>
                  </a:cubicBezTo>
                  <a:cubicBezTo>
                    <a:pt x="3798" y="2026"/>
                    <a:pt x="3685" y="957"/>
                    <a:pt x="2955" y="379"/>
                  </a:cubicBezTo>
                  <a:cubicBezTo>
                    <a:pt x="2646" y="124"/>
                    <a:pt x="2272" y="0"/>
                    <a:pt x="189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136575" y="3292225"/>
              <a:ext cx="48750" cy="30875"/>
            </a:xfrm>
            <a:custGeom>
              <a:avLst/>
              <a:gdLst/>
              <a:ahLst/>
              <a:cxnLst/>
              <a:rect l="l" t="t" r="r" b="b"/>
              <a:pathLst>
                <a:path w="1950" h="1235" extrusionOk="0">
                  <a:moveTo>
                    <a:pt x="1921" y="1"/>
                  </a:moveTo>
                  <a:cubicBezTo>
                    <a:pt x="1872" y="1"/>
                    <a:pt x="1431" y="382"/>
                    <a:pt x="931" y="882"/>
                  </a:cubicBezTo>
                  <a:lnTo>
                    <a:pt x="749" y="1065"/>
                  </a:lnTo>
                  <a:lnTo>
                    <a:pt x="749" y="1065"/>
                  </a:lnTo>
                  <a:cubicBezTo>
                    <a:pt x="364" y="682"/>
                    <a:pt x="64" y="416"/>
                    <a:pt x="28" y="416"/>
                  </a:cubicBezTo>
                  <a:cubicBezTo>
                    <a:pt x="27" y="416"/>
                    <a:pt x="26" y="417"/>
                    <a:pt x="26" y="417"/>
                  </a:cubicBezTo>
                  <a:cubicBezTo>
                    <a:pt x="1" y="442"/>
                    <a:pt x="290" y="769"/>
                    <a:pt x="705" y="1197"/>
                  </a:cubicBezTo>
                  <a:lnTo>
                    <a:pt x="743" y="1234"/>
                  </a:lnTo>
                  <a:lnTo>
                    <a:pt x="793" y="1197"/>
                  </a:lnTo>
                  <a:lnTo>
                    <a:pt x="1019" y="983"/>
                  </a:lnTo>
                  <a:cubicBezTo>
                    <a:pt x="1548" y="467"/>
                    <a:pt x="1950" y="27"/>
                    <a:pt x="1925" y="2"/>
                  </a:cubicBezTo>
                  <a:cubicBezTo>
                    <a:pt x="1924" y="1"/>
                    <a:pt x="1923" y="1"/>
                    <a:pt x="19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256975" y="3284075"/>
              <a:ext cx="415325" cy="3175"/>
            </a:xfrm>
            <a:custGeom>
              <a:avLst/>
              <a:gdLst/>
              <a:ahLst/>
              <a:cxnLst/>
              <a:rect l="l" t="t" r="r" b="b"/>
              <a:pathLst>
                <a:path w="16613" h="127" extrusionOk="0">
                  <a:moveTo>
                    <a:pt x="8300" y="1"/>
                  </a:moveTo>
                  <a:cubicBezTo>
                    <a:pt x="3723" y="1"/>
                    <a:pt x="1" y="26"/>
                    <a:pt x="1" y="64"/>
                  </a:cubicBezTo>
                  <a:cubicBezTo>
                    <a:pt x="1" y="102"/>
                    <a:pt x="3723" y="127"/>
                    <a:pt x="8300" y="127"/>
                  </a:cubicBezTo>
                  <a:cubicBezTo>
                    <a:pt x="12890" y="127"/>
                    <a:pt x="16612" y="102"/>
                    <a:pt x="16612" y="64"/>
                  </a:cubicBezTo>
                  <a:cubicBezTo>
                    <a:pt x="16612" y="26"/>
                    <a:pt x="12890" y="1"/>
                    <a:pt x="83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258875" y="3319300"/>
              <a:ext cx="415000" cy="3175"/>
            </a:xfrm>
            <a:custGeom>
              <a:avLst/>
              <a:gdLst/>
              <a:ahLst/>
              <a:cxnLst/>
              <a:rect l="l" t="t" r="r" b="b"/>
              <a:pathLst>
                <a:path w="16600" h="127" extrusionOk="0">
                  <a:moveTo>
                    <a:pt x="8300" y="0"/>
                  </a:moveTo>
                  <a:cubicBezTo>
                    <a:pt x="3710" y="0"/>
                    <a:pt x="0" y="25"/>
                    <a:pt x="0" y="63"/>
                  </a:cubicBezTo>
                  <a:cubicBezTo>
                    <a:pt x="0" y="101"/>
                    <a:pt x="3710" y="126"/>
                    <a:pt x="8300" y="126"/>
                  </a:cubicBezTo>
                  <a:cubicBezTo>
                    <a:pt x="12890" y="126"/>
                    <a:pt x="16599" y="101"/>
                    <a:pt x="16599" y="63"/>
                  </a:cubicBezTo>
                  <a:cubicBezTo>
                    <a:pt x="16599" y="25"/>
                    <a:pt x="12890" y="0"/>
                    <a:pt x="83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288400" y="4321825"/>
              <a:ext cx="3060425" cy="1900"/>
            </a:xfrm>
            <a:custGeom>
              <a:avLst/>
              <a:gdLst/>
              <a:ahLst/>
              <a:cxnLst/>
              <a:rect l="l" t="t" r="r" b="b"/>
              <a:pathLst>
                <a:path w="122417" h="76" extrusionOk="0">
                  <a:moveTo>
                    <a:pt x="61203" y="0"/>
                  </a:moveTo>
                  <a:cubicBezTo>
                    <a:pt x="27401" y="0"/>
                    <a:pt x="1" y="25"/>
                    <a:pt x="1" y="38"/>
                  </a:cubicBezTo>
                  <a:cubicBezTo>
                    <a:pt x="1" y="51"/>
                    <a:pt x="27414" y="76"/>
                    <a:pt x="61203" y="76"/>
                  </a:cubicBezTo>
                  <a:cubicBezTo>
                    <a:pt x="95004" y="76"/>
                    <a:pt x="122417" y="63"/>
                    <a:pt x="122417" y="38"/>
                  </a:cubicBezTo>
                  <a:cubicBezTo>
                    <a:pt x="122417" y="13"/>
                    <a:pt x="95016" y="0"/>
                    <a:pt x="6120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1433675" y="2024725"/>
              <a:ext cx="1675600" cy="1099050"/>
            </a:xfrm>
            <a:custGeom>
              <a:avLst/>
              <a:gdLst/>
              <a:ahLst/>
              <a:cxnLst/>
              <a:rect l="l" t="t" r="r" b="b"/>
              <a:pathLst>
                <a:path w="67024" h="43962" extrusionOk="0">
                  <a:moveTo>
                    <a:pt x="0" y="0"/>
                  </a:moveTo>
                  <a:lnTo>
                    <a:pt x="0" y="43962"/>
                  </a:lnTo>
                  <a:lnTo>
                    <a:pt x="67024" y="43962"/>
                  </a:lnTo>
                  <a:lnTo>
                    <a:pt x="6702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1432400" y="2022850"/>
              <a:ext cx="1678450" cy="1102500"/>
            </a:xfrm>
            <a:custGeom>
              <a:avLst/>
              <a:gdLst/>
              <a:ahLst/>
              <a:cxnLst/>
              <a:rect l="l" t="t" r="r" b="b"/>
              <a:pathLst>
                <a:path w="67138" h="44100" extrusionOk="0">
                  <a:moveTo>
                    <a:pt x="1" y="0"/>
                  </a:moveTo>
                  <a:lnTo>
                    <a:pt x="1" y="75"/>
                  </a:lnTo>
                  <a:lnTo>
                    <a:pt x="1" y="44037"/>
                  </a:lnTo>
                  <a:lnTo>
                    <a:pt x="1" y="44100"/>
                  </a:lnTo>
                  <a:lnTo>
                    <a:pt x="64" y="44100"/>
                  </a:lnTo>
                  <a:lnTo>
                    <a:pt x="67087" y="44037"/>
                  </a:lnTo>
                  <a:lnTo>
                    <a:pt x="114" y="43974"/>
                  </a:lnTo>
                  <a:lnTo>
                    <a:pt x="114" y="43974"/>
                  </a:lnTo>
                  <a:lnTo>
                    <a:pt x="114" y="138"/>
                  </a:lnTo>
                  <a:lnTo>
                    <a:pt x="114" y="138"/>
                  </a:lnTo>
                  <a:lnTo>
                    <a:pt x="67025" y="126"/>
                  </a:lnTo>
                  <a:lnTo>
                    <a:pt x="67025" y="126"/>
                  </a:lnTo>
                  <a:cubicBezTo>
                    <a:pt x="67062" y="26906"/>
                    <a:pt x="67075" y="43609"/>
                    <a:pt x="67075" y="44037"/>
                  </a:cubicBezTo>
                  <a:lnTo>
                    <a:pt x="67075" y="44037"/>
                  </a:lnTo>
                  <a:cubicBezTo>
                    <a:pt x="67075" y="43609"/>
                    <a:pt x="67100" y="26885"/>
                    <a:pt x="67138" y="75"/>
                  </a:cubicBezTo>
                  <a:lnTo>
                    <a:pt x="67138" y="25"/>
                  </a:lnTo>
                  <a:lnTo>
                    <a:pt x="67100" y="2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1944825" y="2631450"/>
              <a:ext cx="165700" cy="161925"/>
            </a:xfrm>
            <a:custGeom>
              <a:avLst/>
              <a:gdLst/>
              <a:ahLst/>
              <a:cxnLst/>
              <a:rect l="l" t="t" r="r" b="b"/>
              <a:pathLst>
                <a:path w="6628" h="6477" extrusionOk="0">
                  <a:moveTo>
                    <a:pt x="38" y="1"/>
                  </a:moveTo>
                  <a:lnTo>
                    <a:pt x="1" y="6477"/>
                  </a:lnTo>
                  <a:lnTo>
                    <a:pt x="38" y="6477"/>
                  </a:lnTo>
                  <a:cubicBezTo>
                    <a:pt x="3622" y="6477"/>
                    <a:pt x="6577" y="3610"/>
                    <a:pt x="6628" y="101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2002675" y="2729225"/>
              <a:ext cx="215675" cy="126400"/>
            </a:xfrm>
            <a:custGeom>
              <a:avLst/>
              <a:gdLst/>
              <a:ahLst/>
              <a:cxnLst/>
              <a:rect l="l" t="t" r="r" b="b"/>
              <a:pathLst>
                <a:path w="8627" h="5056" extrusionOk="0">
                  <a:moveTo>
                    <a:pt x="2679" y="1"/>
                  </a:moveTo>
                  <a:lnTo>
                    <a:pt x="742" y="13"/>
                  </a:lnTo>
                  <a:lnTo>
                    <a:pt x="189" y="26"/>
                  </a:lnTo>
                  <a:cubicBezTo>
                    <a:pt x="126" y="26"/>
                    <a:pt x="63" y="38"/>
                    <a:pt x="0" y="38"/>
                  </a:cubicBezTo>
                  <a:cubicBezTo>
                    <a:pt x="45" y="47"/>
                    <a:pt x="89" y="56"/>
                    <a:pt x="134" y="56"/>
                  </a:cubicBezTo>
                  <a:cubicBezTo>
                    <a:pt x="152" y="56"/>
                    <a:pt x="171" y="54"/>
                    <a:pt x="189" y="51"/>
                  </a:cubicBezTo>
                  <a:lnTo>
                    <a:pt x="742" y="63"/>
                  </a:lnTo>
                  <a:lnTo>
                    <a:pt x="2661" y="88"/>
                  </a:lnTo>
                  <a:lnTo>
                    <a:pt x="2661" y="88"/>
                  </a:lnTo>
                  <a:lnTo>
                    <a:pt x="4402" y="2302"/>
                  </a:lnTo>
                  <a:lnTo>
                    <a:pt x="6577" y="5043"/>
                  </a:lnTo>
                  <a:lnTo>
                    <a:pt x="6590" y="5056"/>
                  </a:lnTo>
                  <a:lnTo>
                    <a:pt x="6602" y="5056"/>
                  </a:lnTo>
                  <a:lnTo>
                    <a:pt x="8073" y="5043"/>
                  </a:lnTo>
                  <a:lnTo>
                    <a:pt x="8488" y="5030"/>
                  </a:lnTo>
                  <a:cubicBezTo>
                    <a:pt x="8526" y="5030"/>
                    <a:pt x="8576" y="5030"/>
                    <a:pt x="8627" y="5018"/>
                  </a:cubicBezTo>
                  <a:cubicBezTo>
                    <a:pt x="8576" y="5018"/>
                    <a:pt x="8526" y="5005"/>
                    <a:pt x="8476" y="5005"/>
                  </a:cubicBezTo>
                  <a:lnTo>
                    <a:pt x="8073" y="5005"/>
                  </a:lnTo>
                  <a:lnTo>
                    <a:pt x="6618" y="4980"/>
                  </a:lnTo>
                  <a:lnTo>
                    <a:pt x="6618" y="4980"/>
                  </a:lnTo>
                  <a:lnTo>
                    <a:pt x="4477" y="2239"/>
                  </a:lnTo>
                  <a:lnTo>
                    <a:pt x="2717" y="13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2170850" y="2872575"/>
              <a:ext cx="106600" cy="2550"/>
            </a:xfrm>
            <a:custGeom>
              <a:avLst/>
              <a:gdLst/>
              <a:ahLst/>
              <a:cxnLst/>
              <a:rect l="l" t="t" r="r" b="b"/>
              <a:pathLst>
                <a:path w="4264" h="102" extrusionOk="0">
                  <a:moveTo>
                    <a:pt x="2126" y="1"/>
                  </a:moveTo>
                  <a:cubicBezTo>
                    <a:pt x="944" y="1"/>
                    <a:pt x="1" y="26"/>
                    <a:pt x="1" y="51"/>
                  </a:cubicBezTo>
                  <a:cubicBezTo>
                    <a:pt x="1" y="76"/>
                    <a:pt x="957" y="101"/>
                    <a:pt x="2126" y="101"/>
                  </a:cubicBezTo>
                  <a:cubicBezTo>
                    <a:pt x="3308" y="101"/>
                    <a:pt x="4264" y="76"/>
                    <a:pt x="4264" y="51"/>
                  </a:cubicBezTo>
                  <a:cubicBezTo>
                    <a:pt x="4264" y="26"/>
                    <a:pt x="3308" y="1"/>
                    <a:pt x="21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170850" y="2892375"/>
              <a:ext cx="106600" cy="2550"/>
            </a:xfrm>
            <a:custGeom>
              <a:avLst/>
              <a:gdLst/>
              <a:ahLst/>
              <a:cxnLst/>
              <a:rect l="l" t="t" r="r" b="b"/>
              <a:pathLst>
                <a:path w="4264" h="102" extrusionOk="0">
                  <a:moveTo>
                    <a:pt x="2126" y="1"/>
                  </a:moveTo>
                  <a:cubicBezTo>
                    <a:pt x="944" y="1"/>
                    <a:pt x="1" y="13"/>
                    <a:pt x="1" y="51"/>
                  </a:cubicBezTo>
                  <a:cubicBezTo>
                    <a:pt x="1" y="76"/>
                    <a:pt x="957" y="101"/>
                    <a:pt x="2126" y="101"/>
                  </a:cubicBezTo>
                  <a:cubicBezTo>
                    <a:pt x="3308" y="101"/>
                    <a:pt x="4264" y="76"/>
                    <a:pt x="4264" y="51"/>
                  </a:cubicBezTo>
                  <a:cubicBezTo>
                    <a:pt x="4264" y="13"/>
                    <a:pt x="3308" y="1"/>
                    <a:pt x="21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1754950" y="2446300"/>
              <a:ext cx="329800" cy="323500"/>
            </a:xfrm>
            <a:custGeom>
              <a:avLst/>
              <a:gdLst/>
              <a:ahLst/>
              <a:cxnLst/>
              <a:rect l="l" t="t" r="r" b="b"/>
              <a:pathLst>
                <a:path w="13192" h="12940" extrusionOk="0">
                  <a:moveTo>
                    <a:pt x="6602" y="0"/>
                  </a:moveTo>
                  <a:cubicBezTo>
                    <a:pt x="2981" y="0"/>
                    <a:pt x="0" y="2930"/>
                    <a:pt x="0" y="6476"/>
                  </a:cubicBezTo>
                  <a:cubicBezTo>
                    <a:pt x="0" y="9985"/>
                    <a:pt x="2918" y="12889"/>
                    <a:pt x="6502" y="12940"/>
                  </a:cubicBezTo>
                  <a:lnTo>
                    <a:pt x="6590" y="6476"/>
                  </a:lnTo>
                  <a:lnTo>
                    <a:pt x="13191" y="6476"/>
                  </a:lnTo>
                  <a:cubicBezTo>
                    <a:pt x="13191" y="2930"/>
                    <a:pt x="10224" y="0"/>
                    <a:pt x="6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1706525" y="2454475"/>
              <a:ext cx="148725" cy="106900"/>
            </a:xfrm>
            <a:custGeom>
              <a:avLst/>
              <a:gdLst/>
              <a:ahLst/>
              <a:cxnLst/>
              <a:rect l="l" t="t" r="r" b="b"/>
              <a:pathLst>
                <a:path w="5949" h="4276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88"/>
                    <a:pt x="127" y="164"/>
                    <a:pt x="202" y="227"/>
                  </a:cubicBezTo>
                  <a:lnTo>
                    <a:pt x="781" y="805"/>
                  </a:lnTo>
                  <a:cubicBezTo>
                    <a:pt x="1271" y="1308"/>
                    <a:pt x="1963" y="1987"/>
                    <a:pt x="2717" y="2729"/>
                  </a:cubicBezTo>
                  <a:lnTo>
                    <a:pt x="4289" y="4263"/>
                  </a:lnTo>
                  <a:lnTo>
                    <a:pt x="4302" y="4276"/>
                  </a:lnTo>
                  <a:lnTo>
                    <a:pt x="4327" y="4276"/>
                  </a:lnTo>
                  <a:lnTo>
                    <a:pt x="5509" y="4112"/>
                  </a:lnTo>
                  <a:lnTo>
                    <a:pt x="5836" y="4062"/>
                  </a:lnTo>
                  <a:cubicBezTo>
                    <a:pt x="5873" y="4049"/>
                    <a:pt x="5911" y="4049"/>
                    <a:pt x="5949" y="4037"/>
                  </a:cubicBezTo>
                  <a:cubicBezTo>
                    <a:pt x="5936" y="4032"/>
                    <a:pt x="5924" y="4031"/>
                    <a:pt x="5911" y="4031"/>
                  </a:cubicBezTo>
                  <a:cubicBezTo>
                    <a:pt x="5886" y="4031"/>
                    <a:pt x="5861" y="4037"/>
                    <a:pt x="5836" y="4037"/>
                  </a:cubicBezTo>
                  <a:lnTo>
                    <a:pt x="5509" y="4074"/>
                  </a:lnTo>
                  <a:lnTo>
                    <a:pt x="4337" y="4198"/>
                  </a:lnTo>
                  <a:lnTo>
                    <a:pt x="4337" y="4198"/>
                  </a:lnTo>
                  <a:cubicBezTo>
                    <a:pt x="3887" y="3748"/>
                    <a:pt x="3352" y="3226"/>
                    <a:pt x="2780" y="2666"/>
                  </a:cubicBezTo>
                  <a:cubicBezTo>
                    <a:pt x="2025" y="1912"/>
                    <a:pt x="1334" y="1245"/>
                    <a:pt x="831" y="767"/>
                  </a:cubicBezTo>
                  <a:lnTo>
                    <a:pt x="227" y="201"/>
                  </a:lnTo>
                  <a:cubicBezTo>
                    <a:pt x="152" y="126"/>
                    <a:pt x="76" y="63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57850" y="2445975"/>
              <a:ext cx="106900" cy="2550"/>
            </a:xfrm>
            <a:custGeom>
              <a:avLst/>
              <a:gdLst/>
              <a:ahLst/>
              <a:cxnLst/>
              <a:rect l="l" t="t" r="r" b="b"/>
              <a:pathLst>
                <a:path w="4276" h="102" extrusionOk="0">
                  <a:moveTo>
                    <a:pt x="2138" y="1"/>
                  </a:moveTo>
                  <a:cubicBezTo>
                    <a:pt x="956" y="1"/>
                    <a:pt x="0" y="26"/>
                    <a:pt x="0" y="51"/>
                  </a:cubicBezTo>
                  <a:cubicBezTo>
                    <a:pt x="0" y="76"/>
                    <a:pt x="956" y="101"/>
                    <a:pt x="2138" y="101"/>
                  </a:cubicBezTo>
                  <a:cubicBezTo>
                    <a:pt x="3320" y="101"/>
                    <a:pt x="4275" y="76"/>
                    <a:pt x="4275" y="51"/>
                  </a:cubicBezTo>
                  <a:cubicBezTo>
                    <a:pt x="4275" y="26"/>
                    <a:pt x="3320" y="1"/>
                    <a:pt x="21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557850" y="2465775"/>
              <a:ext cx="106900" cy="2550"/>
            </a:xfrm>
            <a:custGeom>
              <a:avLst/>
              <a:gdLst/>
              <a:ahLst/>
              <a:cxnLst/>
              <a:rect l="l" t="t" r="r" b="b"/>
              <a:pathLst>
                <a:path w="4276" h="102" extrusionOk="0">
                  <a:moveTo>
                    <a:pt x="2138" y="1"/>
                  </a:moveTo>
                  <a:cubicBezTo>
                    <a:pt x="956" y="1"/>
                    <a:pt x="0" y="26"/>
                    <a:pt x="0" y="51"/>
                  </a:cubicBezTo>
                  <a:cubicBezTo>
                    <a:pt x="0" y="76"/>
                    <a:pt x="956" y="101"/>
                    <a:pt x="2138" y="101"/>
                  </a:cubicBezTo>
                  <a:cubicBezTo>
                    <a:pt x="3320" y="101"/>
                    <a:pt x="4275" y="76"/>
                    <a:pt x="4275" y="51"/>
                  </a:cubicBezTo>
                  <a:cubicBezTo>
                    <a:pt x="4275" y="26"/>
                    <a:pt x="3320" y="1"/>
                    <a:pt x="21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367975" y="2188200"/>
              <a:ext cx="128275" cy="151225"/>
            </a:xfrm>
            <a:custGeom>
              <a:avLst/>
              <a:gdLst/>
              <a:ahLst/>
              <a:cxnLst/>
              <a:rect l="l" t="t" r="r" b="b"/>
              <a:pathLst>
                <a:path w="5131" h="6049" extrusionOk="0">
                  <a:moveTo>
                    <a:pt x="5106" y="0"/>
                  </a:moveTo>
                  <a:cubicBezTo>
                    <a:pt x="3886" y="25"/>
                    <a:pt x="2704" y="478"/>
                    <a:pt x="1786" y="1296"/>
                  </a:cubicBezTo>
                  <a:cubicBezTo>
                    <a:pt x="604" y="2327"/>
                    <a:pt x="0" y="3886"/>
                    <a:pt x="189" y="5458"/>
                  </a:cubicBezTo>
                  <a:cubicBezTo>
                    <a:pt x="214" y="5646"/>
                    <a:pt x="239" y="5835"/>
                    <a:pt x="290" y="6036"/>
                  </a:cubicBezTo>
                  <a:lnTo>
                    <a:pt x="290" y="6049"/>
                  </a:lnTo>
                  <a:lnTo>
                    <a:pt x="5131" y="4955"/>
                  </a:lnTo>
                  <a:lnTo>
                    <a:pt x="5131" y="4024"/>
                  </a:lnTo>
                  <a:lnTo>
                    <a:pt x="510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371750" y="2188200"/>
              <a:ext cx="124500" cy="151225"/>
            </a:xfrm>
            <a:custGeom>
              <a:avLst/>
              <a:gdLst/>
              <a:ahLst/>
              <a:cxnLst/>
              <a:rect l="l" t="t" r="r" b="b"/>
              <a:pathLst>
                <a:path w="4980" h="6049" extrusionOk="0">
                  <a:moveTo>
                    <a:pt x="4942" y="0"/>
                  </a:moveTo>
                  <a:lnTo>
                    <a:pt x="4942" y="1"/>
                  </a:lnTo>
                  <a:lnTo>
                    <a:pt x="4942" y="1"/>
                  </a:lnTo>
                  <a:cubicBezTo>
                    <a:pt x="4946" y="1"/>
                    <a:pt x="4951" y="0"/>
                    <a:pt x="4955" y="0"/>
                  </a:cubicBezTo>
                  <a:close/>
                  <a:moveTo>
                    <a:pt x="4942" y="1"/>
                  </a:moveTo>
                  <a:lnTo>
                    <a:pt x="4942" y="1"/>
                  </a:lnTo>
                  <a:cubicBezTo>
                    <a:pt x="3727" y="29"/>
                    <a:pt x="2550" y="481"/>
                    <a:pt x="1635" y="1296"/>
                  </a:cubicBezTo>
                  <a:cubicBezTo>
                    <a:pt x="591" y="2188"/>
                    <a:pt x="0" y="3509"/>
                    <a:pt x="13" y="4892"/>
                  </a:cubicBezTo>
                  <a:cubicBezTo>
                    <a:pt x="0" y="5081"/>
                    <a:pt x="13" y="5269"/>
                    <a:pt x="38" y="5458"/>
                  </a:cubicBezTo>
                  <a:cubicBezTo>
                    <a:pt x="63" y="5646"/>
                    <a:pt x="88" y="5835"/>
                    <a:pt x="126" y="6036"/>
                  </a:cubicBezTo>
                  <a:lnTo>
                    <a:pt x="126" y="6049"/>
                  </a:lnTo>
                  <a:lnTo>
                    <a:pt x="4980" y="4967"/>
                  </a:lnTo>
                  <a:lnTo>
                    <a:pt x="4980" y="4024"/>
                  </a:lnTo>
                  <a:lnTo>
                    <a:pt x="4942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2509125" y="2188825"/>
              <a:ext cx="124525" cy="150600"/>
            </a:xfrm>
            <a:custGeom>
              <a:avLst/>
              <a:gdLst/>
              <a:ahLst/>
              <a:cxnLst/>
              <a:rect l="l" t="t" r="r" b="b"/>
              <a:pathLst>
                <a:path w="4981" h="6024" extrusionOk="0">
                  <a:moveTo>
                    <a:pt x="0" y="0"/>
                  </a:moveTo>
                  <a:lnTo>
                    <a:pt x="26" y="4024"/>
                  </a:lnTo>
                  <a:lnTo>
                    <a:pt x="26" y="4968"/>
                  </a:lnTo>
                  <a:lnTo>
                    <a:pt x="4867" y="6024"/>
                  </a:lnTo>
                  <a:cubicBezTo>
                    <a:pt x="4942" y="5672"/>
                    <a:pt x="4980" y="5332"/>
                    <a:pt x="4980" y="4980"/>
                  </a:cubicBezTo>
                  <a:cubicBezTo>
                    <a:pt x="4967" y="4213"/>
                    <a:pt x="4791" y="3459"/>
                    <a:pt x="4464" y="2767"/>
                  </a:cubicBezTo>
                  <a:lnTo>
                    <a:pt x="4477" y="2754"/>
                  </a:lnTo>
                  <a:cubicBezTo>
                    <a:pt x="3760" y="1208"/>
                    <a:pt x="2264" y="164"/>
                    <a:pt x="566" y="26"/>
                  </a:cubicBezTo>
                  <a:lnTo>
                    <a:pt x="415" y="13"/>
                  </a:lnTo>
                  <a:lnTo>
                    <a:pt x="315" y="13"/>
                  </a:lnTo>
                  <a:cubicBezTo>
                    <a:pt x="214" y="13"/>
                    <a:pt x="126" y="0"/>
                    <a:pt x="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508800" y="2188500"/>
              <a:ext cx="124850" cy="150625"/>
            </a:xfrm>
            <a:custGeom>
              <a:avLst/>
              <a:gdLst/>
              <a:ahLst/>
              <a:cxnLst/>
              <a:rect l="l" t="t" r="r" b="b"/>
              <a:pathLst>
                <a:path w="4994" h="6025" extrusionOk="0">
                  <a:moveTo>
                    <a:pt x="13" y="1"/>
                  </a:moveTo>
                  <a:lnTo>
                    <a:pt x="1" y="13"/>
                  </a:lnTo>
                  <a:lnTo>
                    <a:pt x="14" y="13"/>
                  </a:lnTo>
                  <a:lnTo>
                    <a:pt x="13" y="1"/>
                  </a:lnTo>
                  <a:close/>
                  <a:moveTo>
                    <a:pt x="14" y="13"/>
                  </a:moveTo>
                  <a:lnTo>
                    <a:pt x="39" y="4025"/>
                  </a:lnTo>
                  <a:lnTo>
                    <a:pt x="39" y="4968"/>
                  </a:lnTo>
                  <a:lnTo>
                    <a:pt x="4880" y="6024"/>
                  </a:lnTo>
                  <a:cubicBezTo>
                    <a:pt x="4955" y="5697"/>
                    <a:pt x="4993" y="5358"/>
                    <a:pt x="4993" y="5018"/>
                  </a:cubicBezTo>
                  <a:lnTo>
                    <a:pt x="4993" y="4981"/>
                  </a:lnTo>
                  <a:cubicBezTo>
                    <a:pt x="4980" y="4213"/>
                    <a:pt x="4817" y="3459"/>
                    <a:pt x="4477" y="2767"/>
                  </a:cubicBezTo>
                  <a:cubicBezTo>
                    <a:pt x="3761" y="1221"/>
                    <a:pt x="2264" y="177"/>
                    <a:pt x="567" y="39"/>
                  </a:cubicBezTo>
                  <a:lnTo>
                    <a:pt x="416" y="13"/>
                  </a:ln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2381800" y="2324950"/>
              <a:ext cx="242400" cy="124200"/>
            </a:xfrm>
            <a:custGeom>
              <a:avLst/>
              <a:gdLst/>
              <a:ahLst/>
              <a:cxnLst/>
              <a:rect l="l" t="t" r="r" b="b"/>
              <a:pathLst>
                <a:path w="9696" h="4968" extrusionOk="0">
                  <a:moveTo>
                    <a:pt x="4842" y="0"/>
                  </a:moveTo>
                  <a:lnTo>
                    <a:pt x="1" y="1082"/>
                  </a:lnTo>
                  <a:cubicBezTo>
                    <a:pt x="504" y="3358"/>
                    <a:pt x="2528" y="4967"/>
                    <a:pt x="4855" y="4967"/>
                  </a:cubicBezTo>
                  <a:cubicBezTo>
                    <a:pt x="7181" y="4955"/>
                    <a:pt x="9193" y="3333"/>
                    <a:pt x="9696" y="1057"/>
                  </a:cubicBezTo>
                  <a:lnTo>
                    <a:pt x="484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2694300" y="2305150"/>
              <a:ext cx="279800" cy="3475"/>
            </a:xfrm>
            <a:custGeom>
              <a:avLst/>
              <a:gdLst/>
              <a:ahLst/>
              <a:cxnLst/>
              <a:rect l="l" t="t" r="r" b="b"/>
              <a:pathLst>
                <a:path w="11192" h="139" extrusionOk="0">
                  <a:moveTo>
                    <a:pt x="5596" y="0"/>
                  </a:moveTo>
                  <a:cubicBezTo>
                    <a:pt x="2502" y="0"/>
                    <a:pt x="0" y="38"/>
                    <a:pt x="0" y="76"/>
                  </a:cubicBezTo>
                  <a:cubicBezTo>
                    <a:pt x="0" y="101"/>
                    <a:pt x="2502" y="138"/>
                    <a:pt x="5596" y="138"/>
                  </a:cubicBezTo>
                  <a:cubicBezTo>
                    <a:pt x="8689" y="138"/>
                    <a:pt x="11192" y="101"/>
                    <a:pt x="11192" y="76"/>
                  </a:cubicBezTo>
                  <a:cubicBezTo>
                    <a:pt x="11192" y="25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2694300" y="2273400"/>
              <a:ext cx="279800" cy="3150"/>
            </a:xfrm>
            <a:custGeom>
              <a:avLst/>
              <a:gdLst/>
              <a:ahLst/>
              <a:cxnLst/>
              <a:rect l="l" t="t" r="r" b="b"/>
              <a:pathLst>
                <a:path w="11192" h="126" extrusionOk="0">
                  <a:moveTo>
                    <a:pt x="5596" y="0"/>
                  </a:moveTo>
                  <a:cubicBezTo>
                    <a:pt x="2502" y="0"/>
                    <a:pt x="0" y="25"/>
                    <a:pt x="0" y="63"/>
                  </a:cubicBezTo>
                  <a:cubicBezTo>
                    <a:pt x="0" y="101"/>
                    <a:pt x="2502" y="126"/>
                    <a:pt x="5596" y="126"/>
                  </a:cubicBezTo>
                  <a:cubicBezTo>
                    <a:pt x="8689" y="126"/>
                    <a:pt x="11192" y="101"/>
                    <a:pt x="11192" y="63"/>
                  </a:cubicBezTo>
                  <a:cubicBezTo>
                    <a:pt x="11192" y="25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2694300" y="2241325"/>
              <a:ext cx="279800" cy="3475"/>
            </a:xfrm>
            <a:custGeom>
              <a:avLst/>
              <a:gdLst/>
              <a:ahLst/>
              <a:cxnLst/>
              <a:rect l="l" t="t" r="r" b="b"/>
              <a:pathLst>
                <a:path w="11192" h="139" extrusionOk="0">
                  <a:moveTo>
                    <a:pt x="5596" y="0"/>
                  </a:moveTo>
                  <a:cubicBezTo>
                    <a:pt x="2502" y="0"/>
                    <a:pt x="0" y="38"/>
                    <a:pt x="0" y="63"/>
                  </a:cubicBezTo>
                  <a:cubicBezTo>
                    <a:pt x="0" y="101"/>
                    <a:pt x="2502" y="139"/>
                    <a:pt x="5596" y="139"/>
                  </a:cubicBezTo>
                  <a:cubicBezTo>
                    <a:pt x="8689" y="139"/>
                    <a:pt x="11192" y="101"/>
                    <a:pt x="11192" y="63"/>
                  </a:cubicBezTo>
                  <a:cubicBezTo>
                    <a:pt x="11192" y="38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694300" y="2334700"/>
              <a:ext cx="279800" cy="3475"/>
            </a:xfrm>
            <a:custGeom>
              <a:avLst/>
              <a:gdLst/>
              <a:ahLst/>
              <a:cxnLst/>
              <a:rect l="l" t="t" r="r" b="b"/>
              <a:pathLst>
                <a:path w="11192" h="139" extrusionOk="0">
                  <a:moveTo>
                    <a:pt x="5596" y="0"/>
                  </a:moveTo>
                  <a:cubicBezTo>
                    <a:pt x="2502" y="0"/>
                    <a:pt x="0" y="25"/>
                    <a:pt x="0" y="63"/>
                  </a:cubicBezTo>
                  <a:cubicBezTo>
                    <a:pt x="0" y="101"/>
                    <a:pt x="2502" y="139"/>
                    <a:pt x="5596" y="139"/>
                  </a:cubicBezTo>
                  <a:cubicBezTo>
                    <a:pt x="8689" y="139"/>
                    <a:pt x="11192" y="101"/>
                    <a:pt x="11192" y="63"/>
                  </a:cubicBezTo>
                  <a:cubicBezTo>
                    <a:pt x="11192" y="25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2695550" y="2367075"/>
              <a:ext cx="192100" cy="3175"/>
            </a:xfrm>
            <a:custGeom>
              <a:avLst/>
              <a:gdLst/>
              <a:ahLst/>
              <a:cxnLst/>
              <a:rect l="l" t="t" r="r" b="b"/>
              <a:pathLst>
                <a:path w="7684" h="127" extrusionOk="0">
                  <a:moveTo>
                    <a:pt x="3836" y="0"/>
                  </a:moveTo>
                  <a:cubicBezTo>
                    <a:pt x="1710" y="0"/>
                    <a:pt x="0" y="26"/>
                    <a:pt x="0" y="63"/>
                  </a:cubicBezTo>
                  <a:cubicBezTo>
                    <a:pt x="0" y="101"/>
                    <a:pt x="1710" y="126"/>
                    <a:pt x="3836" y="126"/>
                  </a:cubicBezTo>
                  <a:cubicBezTo>
                    <a:pt x="5961" y="126"/>
                    <a:pt x="7684" y="101"/>
                    <a:pt x="7684" y="63"/>
                  </a:cubicBezTo>
                  <a:cubicBezTo>
                    <a:pt x="7684" y="26"/>
                    <a:pt x="5961" y="0"/>
                    <a:pt x="38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2401300" y="2599400"/>
              <a:ext cx="28625" cy="321625"/>
            </a:xfrm>
            <a:custGeom>
              <a:avLst/>
              <a:gdLst/>
              <a:ahLst/>
              <a:cxnLst/>
              <a:rect l="l" t="t" r="r" b="b"/>
              <a:pathLst>
                <a:path w="1145" h="12865" extrusionOk="0">
                  <a:moveTo>
                    <a:pt x="0" y="0"/>
                  </a:moveTo>
                  <a:lnTo>
                    <a:pt x="0" y="12864"/>
                  </a:lnTo>
                  <a:lnTo>
                    <a:pt x="1145" y="1286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2456950" y="2708475"/>
              <a:ext cx="28625" cy="212550"/>
            </a:xfrm>
            <a:custGeom>
              <a:avLst/>
              <a:gdLst/>
              <a:ahLst/>
              <a:cxnLst/>
              <a:rect l="l" t="t" r="r" b="b"/>
              <a:pathLst>
                <a:path w="1145" h="8502" extrusionOk="0">
                  <a:moveTo>
                    <a:pt x="0" y="1"/>
                  </a:moveTo>
                  <a:lnTo>
                    <a:pt x="0" y="8501"/>
                  </a:lnTo>
                  <a:lnTo>
                    <a:pt x="1144" y="8501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2512575" y="2639325"/>
              <a:ext cx="28650" cy="283250"/>
            </a:xfrm>
            <a:custGeom>
              <a:avLst/>
              <a:gdLst/>
              <a:ahLst/>
              <a:cxnLst/>
              <a:rect l="l" t="t" r="r" b="b"/>
              <a:pathLst>
                <a:path w="1146" h="11330" extrusionOk="0">
                  <a:moveTo>
                    <a:pt x="1" y="0"/>
                  </a:moveTo>
                  <a:lnTo>
                    <a:pt x="1" y="11330"/>
                  </a:lnTo>
                  <a:lnTo>
                    <a:pt x="1145" y="11330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2567900" y="2611650"/>
              <a:ext cx="28950" cy="309375"/>
            </a:xfrm>
            <a:custGeom>
              <a:avLst/>
              <a:gdLst/>
              <a:ahLst/>
              <a:cxnLst/>
              <a:rect l="l" t="t" r="r" b="b"/>
              <a:pathLst>
                <a:path w="1158" h="12375" extrusionOk="0">
                  <a:moveTo>
                    <a:pt x="1" y="1"/>
                  </a:moveTo>
                  <a:lnTo>
                    <a:pt x="1" y="12374"/>
                  </a:lnTo>
                  <a:lnTo>
                    <a:pt x="1158" y="12374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2623550" y="2715075"/>
              <a:ext cx="28950" cy="205950"/>
            </a:xfrm>
            <a:custGeom>
              <a:avLst/>
              <a:gdLst/>
              <a:ahLst/>
              <a:cxnLst/>
              <a:rect l="l" t="t" r="r" b="b"/>
              <a:pathLst>
                <a:path w="1158" h="8238" extrusionOk="0">
                  <a:moveTo>
                    <a:pt x="1" y="1"/>
                  </a:moveTo>
                  <a:lnTo>
                    <a:pt x="1" y="8237"/>
                  </a:lnTo>
                  <a:lnTo>
                    <a:pt x="1158" y="823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2679200" y="2755625"/>
              <a:ext cx="28950" cy="165400"/>
            </a:xfrm>
            <a:custGeom>
              <a:avLst/>
              <a:gdLst/>
              <a:ahLst/>
              <a:cxnLst/>
              <a:rect l="l" t="t" r="r" b="b"/>
              <a:pathLst>
                <a:path w="1158" h="6616" extrusionOk="0">
                  <a:moveTo>
                    <a:pt x="0" y="1"/>
                  </a:moveTo>
                  <a:lnTo>
                    <a:pt x="0" y="6615"/>
                  </a:lnTo>
                  <a:lnTo>
                    <a:pt x="1157" y="661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2734850" y="2632400"/>
              <a:ext cx="28625" cy="288625"/>
            </a:xfrm>
            <a:custGeom>
              <a:avLst/>
              <a:gdLst/>
              <a:ahLst/>
              <a:cxnLst/>
              <a:rect l="l" t="t" r="r" b="b"/>
              <a:pathLst>
                <a:path w="1145" h="11545" extrusionOk="0">
                  <a:moveTo>
                    <a:pt x="0" y="0"/>
                  </a:moveTo>
                  <a:lnTo>
                    <a:pt x="0" y="11544"/>
                  </a:lnTo>
                  <a:lnTo>
                    <a:pt x="1144" y="1154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2790475" y="2684275"/>
              <a:ext cx="28650" cy="236750"/>
            </a:xfrm>
            <a:custGeom>
              <a:avLst/>
              <a:gdLst/>
              <a:ahLst/>
              <a:cxnLst/>
              <a:rect l="l" t="t" r="r" b="b"/>
              <a:pathLst>
                <a:path w="1146" h="9470" extrusionOk="0">
                  <a:moveTo>
                    <a:pt x="1" y="0"/>
                  </a:moveTo>
                  <a:lnTo>
                    <a:pt x="1" y="9469"/>
                  </a:lnTo>
                  <a:lnTo>
                    <a:pt x="1145" y="946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2846125" y="2642775"/>
              <a:ext cx="28625" cy="278250"/>
            </a:xfrm>
            <a:custGeom>
              <a:avLst/>
              <a:gdLst/>
              <a:ahLst/>
              <a:cxnLst/>
              <a:rect l="l" t="t" r="r" b="b"/>
              <a:pathLst>
                <a:path w="1145" h="11130" extrusionOk="0">
                  <a:moveTo>
                    <a:pt x="1" y="0"/>
                  </a:moveTo>
                  <a:lnTo>
                    <a:pt x="1" y="11129"/>
                  </a:lnTo>
                  <a:lnTo>
                    <a:pt x="1145" y="1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2901775" y="2731425"/>
              <a:ext cx="28625" cy="189600"/>
            </a:xfrm>
            <a:custGeom>
              <a:avLst/>
              <a:gdLst/>
              <a:ahLst/>
              <a:cxnLst/>
              <a:rect l="l" t="t" r="r" b="b"/>
              <a:pathLst>
                <a:path w="1145" h="7584" extrusionOk="0">
                  <a:moveTo>
                    <a:pt x="0" y="1"/>
                  </a:moveTo>
                  <a:lnTo>
                    <a:pt x="0" y="7583"/>
                  </a:lnTo>
                  <a:lnTo>
                    <a:pt x="1145" y="7583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2957100" y="2695600"/>
              <a:ext cx="28950" cy="225425"/>
            </a:xfrm>
            <a:custGeom>
              <a:avLst/>
              <a:gdLst/>
              <a:ahLst/>
              <a:cxnLst/>
              <a:rect l="l" t="t" r="r" b="b"/>
              <a:pathLst>
                <a:path w="1158" h="9017" extrusionOk="0">
                  <a:moveTo>
                    <a:pt x="1" y="0"/>
                  </a:moveTo>
                  <a:lnTo>
                    <a:pt x="1" y="9016"/>
                  </a:lnTo>
                  <a:lnTo>
                    <a:pt x="1157" y="901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2387775" y="2942375"/>
              <a:ext cx="609900" cy="2225"/>
            </a:xfrm>
            <a:custGeom>
              <a:avLst/>
              <a:gdLst/>
              <a:ahLst/>
              <a:cxnLst/>
              <a:rect l="l" t="t" r="r" b="b"/>
              <a:pathLst>
                <a:path w="24396" h="89" extrusionOk="0">
                  <a:moveTo>
                    <a:pt x="12198" y="0"/>
                  </a:moveTo>
                  <a:cubicBezTo>
                    <a:pt x="5458" y="0"/>
                    <a:pt x="1" y="25"/>
                    <a:pt x="1" y="50"/>
                  </a:cubicBezTo>
                  <a:cubicBezTo>
                    <a:pt x="1" y="63"/>
                    <a:pt x="5458" y="88"/>
                    <a:pt x="12198" y="88"/>
                  </a:cubicBezTo>
                  <a:cubicBezTo>
                    <a:pt x="18938" y="88"/>
                    <a:pt x="24396" y="76"/>
                    <a:pt x="24396" y="50"/>
                  </a:cubicBezTo>
                  <a:cubicBezTo>
                    <a:pt x="24396" y="13"/>
                    <a:pt x="18938" y="0"/>
                    <a:pt x="1219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2399725" y="2967600"/>
              <a:ext cx="42450" cy="2450"/>
            </a:xfrm>
            <a:custGeom>
              <a:avLst/>
              <a:gdLst/>
              <a:ahLst/>
              <a:cxnLst/>
              <a:rect l="l" t="t" r="r" b="b"/>
              <a:pathLst>
                <a:path w="1698" h="98" extrusionOk="0">
                  <a:moveTo>
                    <a:pt x="849" y="0"/>
                  </a:moveTo>
                  <a:cubicBezTo>
                    <a:pt x="566" y="0"/>
                    <a:pt x="283" y="16"/>
                    <a:pt x="0" y="47"/>
                  </a:cubicBezTo>
                  <a:cubicBezTo>
                    <a:pt x="0" y="73"/>
                    <a:pt x="378" y="98"/>
                    <a:pt x="843" y="98"/>
                  </a:cubicBezTo>
                  <a:cubicBezTo>
                    <a:pt x="1321" y="98"/>
                    <a:pt x="1698" y="73"/>
                    <a:pt x="1698" y="47"/>
                  </a:cubicBezTo>
                  <a:cubicBezTo>
                    <a:pt x="1415" y="16"/>
                    <a:pt x="1132" y="0"/>
                    <a:pt x="8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2462275" y="2968775"/>
              <a:ext cx="51275" cy="2550"/>
            </a:xfrm>
            <a:custGeom>
              <a:avLst/>
              <a:gdLst/>
              <a:ahLst/>
              <a:cxnLst/>
              <a:rect l="l" t="t" r="r" b="b"/>
              <a:pathLst>
                <a:path w="2051" h="102" extrusionOk="0">
                  <a:moveTo>
                    <a:pt x="1019" y="0"/>
                  </a:moveTo>
                  <a:cubicBezTo>
                    <a:pt x="453" y="0"/>
                    <a:pt x="1" y="26"/>
                    <a:pt x="1" y="51"/>
                  </a:cubicBezTo>
                  <a:cubicBezTo>
                    <a:pt x="1" y="76"/>
                    <a:pt x="453" y="101"/>
                    <a:pt x="1019" y="101"/>
                  </a:cubicBezTo>
                  <a:cubicBezTo>
                    <a:pt x="1585" y="101"/>
                    <a:pt x="2050" y="76"/>
                    <a:pt x="2050" y="51"/>
                  </a:cubicBezTo>
                  <a:cubicBezTo>
                    <a:pt x="2050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2522650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7" y="76"/>
                    <a:pt x="2037" y="51"/>
                  </a:cubicBezTo>
                  <a:cubicBezTo>
                    <a:pt x="2037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2583000" y="2968775"/>
              <a:ext cx="51275" cy="2550"/>
            </a:xfrm>
            <a:custGeom>
              <a:avLst/>
              <a:gdLst/>
              <a:ahLst/>
              <a:cxnLst/>
              <a:rect l="l" t="t" r="r" b="b"/>
              <a:pathLst>
                <a:path w="2051" h="102" extrusionOk="0">
                  <a:moveTo>
                    <a:pt x="1019" y="0"/>
                  </a:moveTo>
                  <a:cubicBezTo>
                    <a:pt x="466" y="0"/>
                    <a:pt x="1" y="26"/>
                    <a:pt x="1" y="51"/>
                  </a:cubicBezTo>
                  <a:cubicBezTo>
                    <a:pt x="1" y="76"/>
                    <a:pt x="466" y="101"/>
                    <a:pt x="1019" y="101"/>
                  </a:cubicBezTo>
                  <a:cubicBezTo>
                    <a:pt x="1585" y="101"/>
                    <a:pt x="2050" y="76"/>
                    <a:pt x="2050" y="51"/>
                  </a:cubicBezTo>
                  <a:cubicBezTo>
                    <a:pt x="2050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2643675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8" y="76"/>
                    <a:pt x="2038" y="51"/>
                  </a:cubicBezTo>
                  <a:cubicBezTo>
                    <a:pt x="2038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2704025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4" y="0"/>
                    <a:pt x="1" y="26"/>
                    <a:pt x="1" y="51"/>
                  </a:cubicBezTo>
                  <a:cubicBezTo>
                    <a:pt x="1" y="76"/>
                    <a:pt x="454" y="101"/>
                    <a:pt x="1019" y="101"/>
                  </a:cubicBezTo>
                  <a:cubicBezTo>
                    <a:pt x="1585" y="101"/>
                    <a:pt x="2038" y="76"/>
                    <a:pt x="2038" y="51"/>
                  </a:cubicBezTo>
                  <a:cubicBezTo>
                    <a:pt x="2038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2764400" y="2968775"/>
              <a:ext cx="51250" cy="2550"/>
            </a:xfrm>
            <a:custGeom>
              <a:avLst/>
              <a:gdLst/>
              <a:ahLst/>
              <a:cxnLst/>
              <a:rect l="l" t="t" r="r" b="b"/>
              <a:pathLst>
                <a:path w="2050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50" y="76"/>
                    <a:pt x="2050" y="51"/>
                  </a:cubicBezTo>
                  <a:cubicBezTo>
                    <a:pt x="2050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2825075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7" y="76"/>
                    <a:pt x="2037" y="51"/>
                  </a:cubicBezTo>
                  <a:cubicBezTo>
                    <a:pt x="2037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2885425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8" y="76"/>
                    <a:pt x="2038" y="51"/>
                  </a:cubicBezTo>
                  <a:cubicBezTo>
                    <a:pt x="2038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2945775" y="2968775"/>
              <a:ext cx="51275" cy="2550"/>
            </a:xfrm>
            <a:custGeom>
              <a:avLst/>
              <a:gdLst/>
              <a:ahLst/>
              <a:cxnLst/>
              <a:rect l="l" t="t" r="r" b="b"/>
              <a:pathLst>
                <a:path w="2051" h="102" extrusionOk="0">
                  <a:moveTo>
                    <a:pt x="1019" y="0"/>
                  </a:moveTo>
                  <a:cubicBezTo>
                    <a:pt x="454" y="0"/>
                    <a:pt x="1" y="26"/>
                    <a:pt x="1" y="51"/>
                  </a:cubicBezTo>
                  <a:cubicBezTo>
                    <a:pt x="1" y="76"/>
                    <a:pt x="454" y="101"/>
                    <a:pt x="1019" y="101"/>
                  </a:cubicBezTo>
                  <a:cubicBezTo>
                    <a:pt x="1585" y="101"/>
                    <a:pt x="2051" y="76"/>
                    <a:pt x="2051" y="51"/>
                  </a:cubicBezTo>
                  <a:cubicBezTo>
                    <a:pt x="2051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2456950" y="2708475"/>
              <a:ext cx="28625" cy="212550"/>
            </a:xfrm>
            <a:custGeom>
              <a:avLst/>
              <a:gdLst/>
              <a:ahLst/>
              <a:cxnLst/>
              <a:rect l="l" t="t" r="r" b="b"/>
              <a:pathLst>
                <a:path w="1145" h="8502" extrusionOk="0">
                  <a:moveTo>
                    <a:pt x="0" y="1"/>
                  </a:moveTo>
                  <a:lnTo>
                    <a:pt x="0" y="8501"/>
                  </a:lnTo>
                  <a:lnTo>
                    <a:pt x="1144" y="8501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2567900" y="2611650"/>
              <a:ext cx="28950" cy="309375"/>
            </a:xfrm>
            <a:custGeom>
              <a:avLst/>
              <a:gdLst/>
              <a:ahLst/>
              <a:cxnLst/>
              <a:rect l="l" t="t" r="r" b="b"/>
              <a:pathLst>
                <a:path w="1158" h="12375" extrusionOk="0">
                  <a:moveTo>
                    <a:pt x="1" y="1"/>
                  </a:moveTo>
                  <a:lnTo>
                    <a:pt x="1" y="12374"/>
                  </a:lnTo>
                  <a:lnTo>
                    <a:pt x="1158" y="12374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2679200" y="2755625"/>
              <a:ext cx="28950" cy="165400"/>
            </a:xfrm>
            <a:custGeom>
              <a:avLst/>
              <a:gdLst/>
              <a:ahLst/>
              <a:cxnLst/>
              <a:rect l="l" t="t" r="r" b="b"/>
              <a:pathLst>
                <a:path w="1158" h="6616" extrusionOk="0">
                  <a:moveTo>
                    <a:pt x="0" y="1"/>
                  </a:moveTo>
                  <a:lnTo>
                    <a:pt x="0" y="6615"/>
                  </a:lnTo>
                  <a:lnTo>
                    <a:pt x="1157" y="661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2790475" y="2684275"/>
              <a:ext cx="28650" cy="236750"/>
            </a:xfrm>
            <a:custGeom>
              <a:avLst/>
              <a:gdLst/>
              <a:ahLst/>
              <a:cxnLst/>
              <a:rect l="l" t="t" r="r" b="b"/>
              <a:pathLst>
                <a:path w="1146" h="9470" extrusionOk="0">
                  <a:moveTo>
                    <a:pt x="1" y="0"/>
                  </a:moveTo>
                  <a:lnTo>
                    <a:pt x="1" y="9469"/>
                  </a:lnTo>
                  <a:lnTo>
                    <a:pt x="1145" y="946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2901775" y="2731425"/>
              <a:ext cx="28625" cy="189600"/>
            </a:xfrm>
            <a:custGeom>
              <a:avLst/>
              <a:gdLst/>
              <a:ahLst/>
              <a:cxnLst/>
              <a:rect l="l" t="t" r="r" b="b"/>
              <a:pathLst>
                <a:path w="1145" h="7584" extrusionOk="0">
                  <a:moveTo>
                    <a:pt x="0" y="1"/>
                  </a:moveTo>
                  <a:lnTo>
                    <a:pt x="0" y="7583"/>
                  </a:lnTo>
                  <a:lnTo>
                    <a:pt x="1145" y="7583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1572400" y="2203600"/>
              <a:ext cx="64675" cy="55475"/>
            </a:xfrm>
            <a:custGeom>
              <a:avLst/>
              <a:gdLst/>
              <a:ahLst/>
              <a:cxnLst/>
              <a:rect l="l" t="t" r="r" b="b"/>
              <a:pathLst>
                <a:path w="2587" h="2219" extrusionOk="0">
                  <a:moveTo>
                    <a:pt x="1477" y="0"/>
                  </a:moveTo>
                  <a:cubicBezTo>
                    <a:pt x="494" y="0"/>
                    <a:pt x="0" y="1186"/>
                    <a:pt x="688" y="1887"/>
                  </a:cubicBezTo>
                  <a:cubicBezTo>
                    <a:pt x="917" y="2116"/>
                    <a:pt x="1198" y="2219"/>
                    <a:pt x="1473" y="2219"/>
                  </a:cubicBezTo>
                  <a:cubicBezTo>
                    <a:pt x="2043" y="2219"/>
                    <a:pt x="2587" y="1777"/>
                    <a:pt x="2587" y="1107"/>
                  </a:cubicBezTo>
                  <a:cubicBezTo>
                    <a:pt x="2587" y="491"/>
                    <a:pt x="2096" y="1"/>
                    <a:pt x="1493" y="1"/>
                  </a:cubicBezTo>
                  <a:cubicBezTo>
                    <a:pt x="1488" y="0"/>
                    <a:pt x="1483" y="0"/>
                    <a:pt x="147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1696150" y="2207675"/>
              <a:ext cx="417525" cy="3175"/>
            </a:xfrm>
            <a:custGeom>
              <a:avLst/>
              <a:gdLst/>
              <a:ahLst/>
              <a:cxnLst/>
              <a:rect l="l" t="t" r="r" b="b"/>
              <a:pathLst>
                <a:path w="16701" h="127" extrusionOk="0">
                  <a:moveTo>
                    <a:pt x="8351" y="1"/>
                  </a:moveTo>
                  <a:cubicBezTo>
                    <a:pt x="3748" y="1"/>
                    <a:pt x="1" y="26"/>
                    <a:pt x="1" y="64"/>
                  </a:cubicBezTo>
                  <a:cubicBezTo>
                    <a:pt x="1" y="102"/>
                    <a:pt x="3748" y="127"/>
                    <a:pt x="8351" y="127"/>
                  </a:cubicBezTo>
                  <a:cubicBezTo>
                    <a:pt x="12966" y="127"/>
                    <a:pt x="16700" y="102"/>
                    <a:pt x="16700" y="64"/>
                  </a:cubicBezTo>
                  <a:cubicBezTo>
                    <a:pt x="16700" y="39"/>
                    <a:pt x="12966" y="1"/>
                    <a:pt x="83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1699300" y="2241325"/>
              <a:ext cx="164450" cy="3175"/>
            </a:xfrm>
            <a:custGeom>
              <a:avLst/>
              <a:gdLst/>
              <a:ahLst/>
              <a:cxnLst/>
              <a:rect l="l" t="t" r="r" b="b"/>
              <a:pathLst>
                <a:path w="6578" h="127" extrusionOk="0">
                  <a:moveTo>
                    <a:pt x="3295" y="0"/>
                  </a:moveTo>
                  <a:cubicBezTo>
                    <a:pt x="2377" y="0"/>
                    <a:pt x="1560" y="0"/>
                    <a:pt x="969" y="13"/>
                  </a:cubicBezTo>
                  <a:cubicBezTo>
                    <a:pt x="667" y="26"/>
                    <a:pt x="428" y="38"/>
                    <a:pt x="252" y="38"/>
                  </a:cubicBezTo>
                  <a:cubicBezTo>
                    <a:pt x="232" y="35"/>
                    <a:pt x="211" y="33"/>
                    <a:pt x="189" y="33"/>
                  </a:cubicBezTo>
                  <a:cubicBezTo>
                    <a:pt x="130" y="33"/>
                    <a:pt x="65" y="45"/>
                    <a:pt x="1" y="63"/>
                  </a:cubicBezTo>
                  <a:cubicBezTo>
                    <a:pt x="89" y="76"/>
                    <a:pt x="177" y="88"/>
                    <a:pt x="252" y="88"/>
                  </a:cubicBezTo>
                  <a:cubicBezTo>
                    <a:pt x="428" y="101"/>
                    <a:pt x="667" y="114"/>
                    <a:pt x="969" y="114"/>
                  </a:cubicBezTo>
                  <a:cubicBezTo>
                    <a:pt x="1560" y="126"/>
                    <a:pt x="2377" y="126"/>
                    <a:pt x="3295" y="126"/>
                  </a:cubicBezTo>
                  <a:cubicBezTo>
                    <a:pt x="4201" y="126"/>
                    <a:pt x="5018" y="126"/>
                    <a:pt x="5622" y="114"/>
                  </a:cubicBezTo>
                  <a:cubicBezTo>
                    <a:pt x="5911" y="101"/>
                    <a:pt x="6162" y="88"/>
                    <a:pt x="6326" y="88"/>
                  </a:cubicBezTo>
                  <a:cubicBezTo>
                    <a:pt x="6414" y="88"/>
                    <a:pt x="6502" y="76"/>
                    <a:pt x="6577" y="63"/>
                  </a:cubicBezTo>
                  <a:cubicBezTo>
                    <a:pt x="6522" y="45"/>
                    <a:pt x="6460" y="33"/>
                    <a:pt x="6396" y="33"/>
                  </a:cubicBezTo>
                  <a:cubicBezTo>
                    <a:pt x="6373" y="33"/>
                    <a:pt x="6349" y="35"/>
                    <a:pt x="6326" y="38"/>
                  </a:cubicBezTo>
                  <a:cubicBezTo>
                    <a:pt x="6162" y="26"/>
                    <a:pt x="5911" y="13"/>
                    <a:pt x="5622" y="13"/>
                  </a:cubicBezTo>
                  <a:cubicBezTo>
                    <a:pt x="5018" y="0"/>
                    <a:pt x="4201" y="0"/>
                    <a:pt x="32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522300" y="2124075"/>
              <a:ext cx="877125" cy="1000975"/>
            </a:xfrm>
            <a:custGeom>
              <a:avLst/>
              <a:gdLst/>
              <a:ahLst/>
              <a:cxnLst/>
              <a:rect l="l" t="t" r="r" b="b"/>
              <a:pathLst>
                <a:path w="35085" h="40039" extrusionOk="0">
                  <a:moveTo>
                    <a:pt x="1" y="0"/>
                  </a:moveTo>
                  <a:lnTo>
                    <a:pt x="1" y="40038"/>
                  </a:lnTo>
                  <a:lnTo>
                    <a:pt x="35084" y="40038"/>
                  </a:lnTo>
                  <a:lnTo>
                    <a:pt x="35084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629825" y="2612700"/>
              <a:ext cx="694150" cy="149575"/>
            </a:xfrm>
            <a:custGeom>
              <a:avLst/>
              <a:gdLst/>
              <a:ahLst/>
              <a:cxnLst/>
              <a:rect l="l" t="t" r="r" b="b"/>
              <a:pathLst>
                <a:path w="27766" h="5983" extrusionOk="0">
                  <a:moveTo>
                    <a:pt x="24351" y="0"/>
                  </a:moveTo>
                  <a:cubicBezTo>
                    <a:pt x="23262" y="0"/>
                    <a:pt x="22176" y="248"/>
                    <a:pt x="21189" y="738"/>
                  </a:cubicBezTo>
                  <a:cubicBezTo>
                    <a:pt x="20397" y="1153"/>
                    <a:pt x="19680" y="1656"/>
                    <a:pt x="19026" y="2260"/>
                  </a:cubicBezTo>
                  <a:cubicBezTo>
                    <a:pt x="18334" y="2863"/>
                    <a:pt x="17655" y="3567"/>
                    <a:pt x="16876" y="4171"/>
                  </a:cubicBezTo>
                  <a:cubicBezTo>
                    <a:pt x="16083" y="4787"/>
                    <a:pt x="15203" y="5366"/>
                    <a:pt x="14197" y="5617"/>
                  </a:cubicBezTo>
                  <a:cubicBezTo>
                    <a:pt x="13860" y="5698"/>
                    <a:pt x="13517" y="5739"/>
                    <a:pt x="13176" y="5739"/>
                  </a:cubicBezTo>
                  <a:cubicBezTo>
                    <a:pt x="12511" y="5739"/>
                    <a:pt x="11853" y="5585"/>
                    <a:pt x="11255" y="5278"/>
                  </a:cubicBezTo>
                  <a:cubicBezTo>
                    <a:pt x="10362" y="4863"/>
                    <a:pt x="9570" y="4284"/>
                    <a:pt x="8777" y="3819"/>
                  </a:cubicBezTo>
                  <a:cubicBezTo>
                    <a:pt x="8036" y="3329"/>
                    <a:pt x="7218" y="2976"/>
                    <a:pt x="6363" y="2763"/>
                  </a:cubicBezTo>
                  <a:cubicBezTo>
                    <a:pt x="5835" y="2638"/>
                    <a:pt x="5300" y="2577"/>
                    <a:pt x="4766" y="2577"/>
                  </a:cubicBezTo>
                  <a:cubicBezTo>
                    <a:pt x="3419" y="2577"/>
                    <a:pt x="2088" y="2967"/>
                    <a:pt x="943" y="3706"/>
                  </a:cubicBezTo>
                  <a:cubicBezTo>
                    <a:pt x="692" y="3869"/>
                    <a:pt x="453" y="4045"/>
                    <a:pt x="227" y="4247"/>
                  </a:cubicBezTo>
                  <a:cubicBezTo>
                    <a:pt x="139" y="4309"/>
                    <a:pt x="63" y="4385"/>
                    <a:pt x="0" y="4473"/>
                  </a:cubicBezTo>
                  <a:cubicBezTo>
                    <a:pt x="1" y="4473"/>
                    <a:pt x="1" y="4473"/>
                    <a:pt x="2" y="4473"/>
                  </a:cubicBezTo>
                  <a:cubicBezTo>
                    <a:pt x="38" y="4473"/>
                    <a:pt x="341" y="4176"/>
                    <a:pt x="994" y="3781"/>
                  </a:cubicBezTo>
                  <a:cubicBezTo>
                    <a:pt x="1937" y="3215"/>
                    <a:pt x="2993" y="2876"/>
                    <a:pt x="4087" y="2775"/>
                  </a:cubicBezTo>
                  <a:cubicBezTo>
                    <a:pt x="4275" y="2759"/>
                    <a:pt x="4464" y="2752"/>
                    <a:pt x="4652" y="2752"/>
                  </a:cubicBezTo>
                  <a:cubicBezTo>
                    <a:pt x="5209" y="2752"/>
                    <a:pt x="5768" y="2820"/>
                    <a:pt x="6313" y="2951"/>
                  </a:cubicBezTo>
                  <a:cubicBezTo>
                    <a:pt x="7155" y="3165"/>
                    <a:pt x="7947" y="3530"/>
                    <a:pt x="8664" y="4008"/>
                  </a:cubicBezTo>
                  <a:cubicBezTo>
                    <a:pt x="9444" y="4485"/>
                    <a:pt x="10236" y="5051"/>
                    <a:pt x="11154" y="5491"/>
                  </a:cubicBezTo>
                  <a:cubicBezTo>
                    <a:pt x="11632" y="5718"/>
                    <a:pt x="12135" y="5869"/>
                    <a:pt x="12650" y="5944"/>
                  </a:cubicBezTo>
                  <a:cubicBezTo>
                    <a:pt x="12838" y="5970"/>
                    <a:pt x="13025" y="5983"/>
                    <a:pt x="13212" y="5983"/>
                  </a:cubicBezTo>
                  <a:cubicBezTo>
                    <a:pt x="13565" y="5983"/>
                    <a:pt x="13915" y="5938"/>
                    <a:pt x="14260" y="5856"/>
                  </a:cubicBezTo>
                  <a:cubicBezTo>
                    <a:pt x="15316" y="5579"/>
                    <a:pt x="16222" y="5001"/>
                    <a:pt x="17014" y="4360"/>
                  </a:cubicBezTo>
                  <a:cubicBezTo>
                    <a:pt x="17806" y="3718"/>
                    <a:pt x="18485" y="3039"/>
                    <a:pt x="19177" y="2423"/>
                  </a:cubicBezTo>
                  <a:cubicBezTo>
                    <a:pt x="19806" y="1832"/>
                    <a:pt x="20510" y="1329"/>
                    <a:pt x="21277" y="914"/>
                  </a:cubicBezTo>
                  <a:cubicBezTo>
                    <a:pt x="21943" y="575"/>
                    <a:pt x="22660" y="348"/>
                    <a:pt x="23402" y="235"/>
                  </a:cubicBezTo>
                  <a:cubicBezTo>
                    <a:pt x="23769" y="180"/>
                    <a:pt x="24138" y="152"/>
                    <a:pt x="24508" y="152"/>
                  </a:cubicBezTo>
                  <a:cubicBezTo>
                    <a:pt x="25228" y="152"/>
                    <a:pt x="25948" y="258"/>
                    <a:pt x="26646" y="474"/>
                  </a:cubicBezTo>
                  <a:cubicBezTo>
                    <a:pt x="27338" y="689"/>
                    <a:pt x="27713" y="904"/>
                    <a:pt x="27761" y="904"/>
                  </a:cubicBezTo>
                  <a:cubicBezTo>
                    <a:pt x="27763" y="904"/>
                    <a:pt x="27765" y="903"/>
                    <a:pt x="27765" y="902"/>
                  </a:cubicBezTo>
                  <a:cubicBezTo>
                    <a:pt x="27690" y="839"/>
                    <a:pt x="27589" y="788"/>
                    <a:pt x="27501" y="738"/>
                  </a:cubicBezTo>
                  <a:cubicBezTo>
                    <a:pt x="27237" y="600"/>
                    <a:pt x="26961" y="474"/>
                    <a:pt x="26671" y="386"/>
                  </a:cubicBezTo>
                  <a:cubicBezTo>
                    <a:pt x="25919" y="128"/>
                    <a:pt x="25134" y="0"/>
                    <a:pt x="2435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763750" y="2769775"/>
              <a:ext cx="74525" cy="201550"/>
            </a:xfrm>
            <a:custGeom>
              <a:avLst/>
              <a:gdLst/>
              <a:ahLst/>
              <a:cxnLst/>
              <a:rect l="l" t="t" r="r" b="b"/>
              <a:pathLst>
                <a:path w="2981" h="8062" extrusionOk="0">
                  <a:moveTo>
                    <a:pt x="0" y="1"/>
                  </a:moveTo>
                  <a:lnTo>
                    <a:pt x="0" y="8061"/>
                  </a:lnTo>
                  <a:lnTo>
                    <a:pt x="2980" y="8061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1080300" y="2769775"/>
              <a:ext cx="74550" cy="201550"/>
            </a:xfrm>
            <a:custGeom>
              <a:avLst/>
              <a:gdLst/>
              <a:ahLst/>
              <a:cxnLst/>
              <a:rect l="l" t="t" r="r" b="b"/>
              <a:pathLst>
                <a:path w="2982" h="8062" extrusionOk="0">
                  <a:moveTo>
                    <a:pt x="1" y="1"/>
                  </a:moveTo>
                  <a:lnTo>
                    <a:pt x="1" y="8061"/>
                  </a:lnTo>
                  <a:lnTo>
                    <a:pt x="2981" y="8061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1185625" y="2651250"/>
              <a:ext cx="74525" cy="320075"/>
            </a:xfrm>
            <a:custGeom>
              <a:avLst/>
              <a:gdLst/>
              <a:ahLst/>
              <a:cxnLst/>
              <a:rect l="l" t="t" r="r" b="b"/>
              <a:pathLst>
                <a:path w="2981" h="12803" extrusionOk="0">
                  <a:moveTo>
                    <a:pt x="0" y="1"/>
                  </a:moveTo>
                  <a:lnTo>
                    <a:pt x="0" y="12802"/>
                  </a:lnTo>
                  <a:lnTo>
                    <a:pt x="2981" y="12802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667225" y="2907775"/>
              <a:ext cx="74525" cy="67950"/>
            </a:xfrm>
            <a:custGeom>
              <a:avLst/>
              <a:gdLst/>
              <a:ahLst/>
              <a:cxnLst/>
              <a:rect l="l" t="t" r="r" b="b"/>
              <a:pathLst>
                <a:path w="2981" h="2718" extrusionOk="0">
                  <a:moveTo>
                    <a:pt x="1" y="1"/>
                  </a:moveTo>
                  <a:lnTo>
                    <a:pt x="1" y="2717"/>
                  </a:lnTo>
                  <a:lnTo>
                    <a:pt x="2981" y="2717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869375" y="2860625"/>
              <a:ext cx="74525" cy="110700"/>
            </a:xfrm>
            <a:custGeom>
              <a:avLst/>
              <a:gdLst/>
              <a:ahLst/>
              <a:cxnLst/>
              <a:rect l="l" t="t" r="r" b="b"/>
              <a:pathLst>
                <a:path w="2981" h="4428" extrusionOk="0">
                  <a:moveTo>
                    <a:pt x="0" y="1"/>
                  </a:moveTo>
                  <a:lnTo>
                    <a:pt x="0" y="4427"/>
                  </a:lnTo>
                  <a:lnTo>
                    <a:pt x="2980" y="442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974675" y="2835175"/>
              <a:ext cx="74550" cy="136150"/>
            </a:xfrm>
            <a:custGeom>
              <a:avLst/>
              <a:gdLst/>
              <a:ahLst/>
              <a:cxnLst/>
              <a:rect l="l" t="t" r="r" b="b"/>
              <a:pathLst>
                <a:path w="2982" h="5446" extrusionOk="0">
                  <a:moveTo>
                    <a:pt x="1" y="0"/>
                  </a:moveTo>
                  <a:lnTo>
                    <a:pt x="1" y="5445"/>
                  </a:lnTo>
                  <a:lnTo>
                    <a:pt x="2981" y="5445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760900" y="2992050"/>
              <a:ext cx="80525" cy="5975"/>
            </a:xfrm>
            <a:custGeom>
              <a:avLst/>
              <a:gdLst/>
              <a:ahLst/>
              <a:cxnLst/>
              <a:rect l="l" t="t" r="r" b="b"/>
              <a:pathLst>
                <a:path w="3221" h="239" extrusionOk="0">
                  <a:moveTo>
                    <a:pt x="1610" y="0"/>
                  </a:moveTo>
                  <a:cubicBezTo>
                    <a:pt x="718" y="0"/>
                    <a:pt x="1" y="50"/>
                    <a:pt x="1" y="126"/>
                  </a:cubicBezTo>
                  <a:cubicBezTo>
                    <a:pt x="1" y="189"/>
                    <a:pt x="718" y="239"/>
                    <a:pt x="1610" y="239"/>
                  </a:cubicBezTo>
                  <a:cubicBezTo>
                    <a:pt x="2491" y="239"/>
                    <a:pt x="3220" y="189"/>
                    <a:pt x="3220" y="126"/>
                  </a:cubicBezTo>
                  <a:cubicBezTo>
                    <a:pt x="3220" y="50"/>
                    <a:pt x="2491" y="0"/>
                    <a:pt x="16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668175" y="2992050"/>
              <a:ext cx="80500" cy="5975"/>
            </a:xfrm>
            <a:custGeom>
              <a:avLst/>
              <a:gdLst/>
              <a:ahLst/>
              <a:cxnLst/>
              <a:rect l="l" t="t" r="r" b="b"/>
              <a:pathLst>
                <a:path w="3220" h="239" extrusionOk="0">
                  <a:moveTo>
                    <a:pt x="1610" y="0"/>
                  </a:moveTo>
                  <a:cubicBezTo>
                    <a:pt x="717" y="0"/>
                    <a:pt x="0" y="50"/>
                    <a:pt x="0" y="126"/>
                  </a:cubicBezTo>
                  <a:cubicBezTo>
                    <a:pt x="0" y="189"/>
                    <a:pt x="717" y="239"/>
                    <a:pt x="1610" y="239"/>
                  </a:cubicBezTo>
                  <a:cubicBezTo>
                    <a:pt x="2490" y="239"/>
                    <a:pt x="3219" y="189"/>
                    <a:pt x="3219" y="126"/>
                  </a:cubicBezTo>
                  <a:cubicBezTo>
                    <a:pt x="3219" y="50"/>
                    <a:pt x="2490" y="0"/>
                    <a:pt x="16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1183750" y="2992050"/>
              <a:ext cx="91175" cy="5975"/>
            </a:xfrm>
            <a:custGeom>
              <a:avLst/>
              <a:gdLst/>
              <a:ahLst/>
              <a:cxnLst/>
              <a:rect l="l" t="t" r="r" b="b"/>
              <a:pathLst>
                <a:path w="3647" h="239" extrusionOk="0">
                  <a:moveTo>
                    <a:pt x="1823" y="0"/>
                  </a:moveTo>
                  <a:cubicBezTo>
                    <a:pt x="817" y="0"/>
                    <a:pt x="0" y="50"/>
                    <a:pt x="0" y="126"/>
                  </a:cubicBezTo>
                  <a:cubicBezTo>
                    <a:pt x="0" y="189"/>
                    <a:pt x="817" y="239"/>
                    <a:pt x="1823" y="239"/>
                  </a:cubicBezTo>
                  <a:cubicBezTo>
                    <a:pt x="2829" y="239"/>
                    <a:pt x="3647" y="189"/>
                    <a:pt x="3647" y="126"/>
                  </a:cubicBezTo>
                  <a:cubicBezTo>
                    <a:pt x="3647" y="50"/>
                    <a:pt x="2829" y="0"/>
                    <a:pt x="18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1073075" y="2992050"/>
              <a:ext cx="91200" cy="5975"/>
            </a:xfrm>
            <a:custGeom>
              <a:avLst/>
              <a:gdLst/>
              <a:ahLst/>
              <a:cxnLst/>
              <a:rect l="l" t="t" r="r" b="b"/>
              <a:pathLst>
                <a:path w="3648" h="239" extrusionOk="0">
                  <a:moveTo>
                    <a:pt x="1824" y="0"/>
                  </a:moveTo>
                  <a:cubicBezTo>
                    <a:pt x="818" y="0"/>
                    <a:pt x="1" y="50"/>
                    <a:pt x="1" y="126"/>
                  </a:cubicBezTo>
                  <a:cubicBezTo>
                    <a:pt x="1" y="189"/>
                    <a:pt x="818" y="239"/>
                    <a:pt x="1824" y="239"/>
                  </a:cubicBezTo>
                  <a:cubicBezTo>
                    <a:pt x="2830" y="239"/>
                    <a:pt x="3647" y="189"/>
                    <a:pt x="3647" y="126"/>
                  </a:cubicBezTo>
                  <a:cubicBezTo>
                    <a:pt x="3647" y="50"/>
                    <a:pt x="2830" y="0"/>
                    <a:pt x="18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968700" y="2992050"/>
              <a:ext cx="80525" cy="5975"/>
            </a:xfrm>
            <a:custGeom>
              <a:avLst/>
              <a:gdLst/>
              <a:ahLst/>
              <a:cxnLst/>
              <a:rect l="l" t="t" r="r" b="b"/>
              <a:pathLst>
                <a:path w="3221" h="239" extrusionOk="0">
                  <a:moveTo>
                    <a:pt x="1610" y="0"/>
                  </a:moveTo>
                  <a:cubicBezTo>
                    <a:pt x="718" y="0"/>
                    <a:pt x="1" y="50"/>
                    <a:pt x="1" y="126"/>
                  </a:cubicBezTo>
                  <a:cubicBezTo>
                    <a:pt x="1" y="189"/>
                    <a:pt x="718" y="239"/>
                    <a:pt x="1610" y="239"/>
                  </a:cubicBezTo>
                  <a:cubicBezTo>
                    <a:pt x="2503" y="239"/>
                    <a:pt x="3220" y="189"/>
                    <a:pt x="3220" y="126"/>
                  </a:cubicBezTo>
                  <a:cubicBezTo>
                    <a:pt x="3220" y="50"/>
                    <a:pt x="2503" y="0"/>
                    <a:pt x="16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859625" y="2992050"/>
              <a:ext cx="80825" cy="5975"/>
            </a:xfrm>
            <a:custGeom>
              <a:avLst/>
              <a:gdLst/>
              <a:ahLst/>
              <a:cxnLst/>
              <a:rect l="l" t="t" r="r" b="b"/>
              <a:pathLst>
                <a:path w="3233" h="239" extrusionOk="0">
                  <a:moveTo>
                    <a:pt x="1623" y="0"/>
                  </a:moveTo>
                  <a:cubicBezTo>
                    <a:pt x="730" y="0"/>
                    <a:pt x="0" y="50"/>
                    <a:pt x="0" y="126"/>
                  </a:cubicBezTo>
                  <a:cubicBezTo>
                    <a:pt x="0" y="189"/>
                    <a:pt x="730" y="239"/>
                    <a:pt x="1623" y="239"/>
                  </a:cubicBezTo>
                  <a:cubicBezTo>
                    <a:pt x="2503" y="239"/>
                    <a:pt x="3232" y="189"/>
                    <a:pt x="3232" y="126"/>
                  </a:cubicBezTo>
                  <a:cubicBezTo>
                    <a:pt x="3232" y="50"/>
                    <a:pt x="2503" y="0"/>
                    <a:pt x="16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665650" y="2269925"/>
              <a:ext cx="609275" cy="253100"/>
            </a:xfrm>
            <a:custGeom>
              <a:avLst/>
              <a:gdLst/>
              <a:ahLst/>
              <a:cxnLst/>
              <a:rect l="l" t="t" r="r" b="b"/>
              <a:pathLst>
                <a:path w="24371" h="10124" extrusionOk="0">
                  <a:moveTo>
                    <a:pt x="1" y="1"/>
                  </a:moveTo>
                  <a:lnTo>
                    <a:pt x="1" y="10123"/>
                  </a:lnTo>
                  <a:lnTo>
                    <a:pt x="24371" y="10123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725700" y="2321800"/>
              <a:ext cx="66675" cy="56850"/>
            </a:xfrm>
            <a:custGeom>
              <a:avLst/>
              <a:gdLst/>
              <a:ahLst/>
              <a:cxnLst/>
              <a:rect l="l" t="t" r="r" b="b"/>
              <a:pathLst>
                <a:path w="2667" h="2274" extrusionOk="0">
                  <a:moveTo>
                    <a:pt x="1522" y="1"/>
                  </a:moveTo>
                  <a:cubicBezTo>
                    <a:pt x="516" y="1"/>
                    <a:pt x="1" y="1220"/>
                    <a:pt x="717" y="1937"/>
                  </a:cubicBezTo>
                  <a:cubicBezTo>
                    <a:pt x="950" y="2169"/>
                    <a:pt x="1236" y="2274"/>
                    <a:pt x="1517" y="2274"/>
                  </a:cubicBezTo>
                  <a:cubicBezTo>
                    <a:pt x="2103" y="2274"/>
                    <a:pt x="2666" y="1821"/>
                    <a:pt x="2666" y="1132"/>
                  </a:cubicBezTo>
                  <a:cubicBezTo>
                    <a:pt x="2654" y="504"/>
                    <a:pt x="2151" y="1"/>
                    <a:pt x="15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820650" y="2330300"/>
              <a:ext cx="197750" cy="11025"/>
            </a:xfrm>
            <a:custGeom>
              <a:avLst/>
              <a:gdLst/>
              <a:ahLst/>
              <a:cxnLst/>
              <a:rect l="l" t="t" r="r" b="b"/>
              <a:pathLst>
                <a:path w="7910" h="441" extrusionOk="0">
                  <a:moveTo>
                    <a:pt x="0" y="0"/>
                  </a:moveTo>
                  <a:lnTo>
                    <a:pt x="0" y="440"/>
                  </a:lnTo>
                  <a:lnTo>
                    <a:pt x="7910" y="440"/>
                  </a:lnTo>
                  <a:lnTo>
                    <a:pt x="791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820650" y="2355450"/>
              <a:ext cx="385125" cy="11025"/>
            </a:xfrm>
            <a:custGeom>
              <a:avLst/>
              <a:gdLst/>
              <a:ahLst/>
              <a:cxnLst/>
              <a:rect l="l" t="t" r="r" b="b"/>
              <a:pathLst>
                <a:path w="15405" h="441" extrusionOk="0">
                  <a:moveTo>
                    <a:pt x="0" y="0"/>
                  </a:moveTo>
                  <a:lnTo>
                    <a:pt x="0" y="440"/>
                  </a:lnTo>
                  <a:lnTo>
                    <a:pt x="15404" y="440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725700" y="2408875"/>
              <a:ext cx="66675" cy="56875"/>
            </a:xfrm>
            <a:custGeom>
              <a:avLst/>
              <a:gdLst/>
              <a:ahLst/>
              <a:cxnLst/>
              <a:rect l="l" t="t" r="r" b="b"/>
              <a:pathLst>
                <a:path w="2667" h="2275" extrusionOk="0">
                  <a:moveTo>
                    <a:pt x="1522" y="1"/>
                  </a:moveTo>
                  <a:cubicBezTo>
                    <a:pt x="516" y="1"/>
                    <a:pt x="1" y="1221"/>
                    <a:pt x="717" y="1937"/>
                  </a:cubicBezTo>
                  <a:cubicBezTo>
                    <a:pt x="950" y="2170"/>
                    <a:pt x="1237" y="2274"/>
                    <a:pt x="1519" y="2274"/>
                  </a:cubicBezTo>
                  <a:cubicBezTo>
                    <a:pt x="2105" y="2274"/>
                    <a:pt x="2666" y="1824"/>
                    <a:pt x="2666" y="1145"/>
                  </a:cubicBezTo>
                  <a:cubicBezTo>
                    <a:pt x="2666" y="516"/>
                    <a:pt x="2151" y="1"/>
                    <a:pt x="152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820650" y="2417675"/>
              <a:ext cx="100925" cy="11050"/>
            </a:xfrm>
            <a:custGeom>
              <a:avLst/>
              <a:gdLst/>
              <a:ahLst/>
              <a:cxnLst/>
              <a:rect l="l" t="t" r="r" b="b"/>
              <a:pathLst>
                <a:path w="4037" h="442" extrusionOk="0">
                  <a:moveTo>
                    <a:pt x="0" y="1"/>
                  </a:moveTo>
                  <a:lnTo>
                    <a:pt x="0" y="441"/>
                  </a:lnTo>
                  <a:lnTo>
                    <a:pt x="4037" y="441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820650" y="2442525"/>
              <a:ext cx="385125" cy="11025"/>
            </a:xfrm>
            <a:custGeom>
              <a:avLst/>
              <a:gdLst/>
              <a:ahLst/>
              <a:cxnLst/>
              <a:rect l="l" t="t" r="r" b="b"/>
              <a:pathLst>
                <a:path w="15405" h="441" extrusionOk="0">
                  <a:moveTo>
                    <a:pt x="0" y="0"/>
                  </a:moveTo>
                  <a:lnTo>
                    <a:pt x="0" y="440"/>
                  </a:lnTo>
                  <a:lnTo>
                    <a:pt x="15404" y="440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169600" y="3567650"/>
              <a:ext cx="373500" cy="18250"/>
            </a:xfrm>
            <a:custGeom>
              <a:avLst/>
              <a:gdLst/>
              <a:ahLst/>
              <a:cxnLst/>
              <a:rect l="l" t="t" r="r" b="b"/>
              <a:pathLst>
                <a:path w="14940" h="730" extrusionOk="0">
                  <a:moveTo>
                    <a:pt x="1" y="0"/>
                  </a:moveTo>
                  <a:lnTo>
                    <a:pt x="1" y="730"/>
                  </a:lnTo>
                  <a:lnTo>
                    <a:pt x="14940" y="730"/>
                  </a:lnTo>
                  <a:lnTo>
                    <a:pt x="1494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041650" y="3323375"/>
              <a:ext cx="354950" cy="262525"/>
            </a:xfrm>
            <a:custGeom>
              <a:avLst/>
              <a:gdLst/>
              <a:ahLst/>
              <a:cxnLst/>
              <a:rect l="l" t="t" r="r" b="b"/>
              <a:pathLst>
                <a:path w="14198" h="10501" extrusionOk="0">
                  <a:moveTo>
                    <a:pt x="1" y="1"/>
                  </a:moveTo>
                  <a:lnTo>
                    <a:pt x="2805" y="10501"/>
                  </a:lnTo>
                  <a:lnTo>
                    <a:pt x="14198" y="10501"/>
                  </a:lnTo>
                  <a:lnTo>
                    <a:pt x="1167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2058000" y="3335325"/>
              <a:ext cx="321325" cy="230775"/>
            </a:xfrm>
            <a:custGeom>
              <a:avLst/>
              <a:gdLst/>
              <a:ahLst/>
              <a:cxnLst/>
              <a:rect l="l" t="t" r="r" b="b"/>
              <a:pathLst>
                <a:path w="12853" h="9231" extrusionOk="0">
                  <a:moveTo>
                    <a:pt x="1" y="1"/>
                  </a:moveTo>
                  <a:lnTo>
                    <a:pt x="2428" y="9231"/>
                  </a:lnTo>
                  <a:lnTo>
                    <a:pt x="12852" y="9231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2058000" y="3335650"/>
              <a:ext cx="266300" cy="16675"/>
            </a:xfrm>
            <a:custGeom>
              <a:avLst/>
              <a:gdLst/>
              <a:ahLst/>
              <a:cxnLst/>
              <a:rect l="l" t="t" r="r" b="b"/>
              <a:pathLst>
                <a:path w="10652" h="667" extrusionOk="0">
                  <a:moveTo>
                    <a:pt x="1" y="0"/>
                  </a:moveTo>
                  <a:lnTo>
                    <a:pt x="177" y="667"/>
                  </a:lnTo>
                  <a:lnTo>
                    <a:pt x="10651" y="667"/>
                  </a:lnTo>
                  <a:lnTo>
                    <a:pt x="1047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2090700" y="3340975"/>
              <a:ext cx="6625" cy="5650"/>
            </a:xfrm>
            <a:custGeom>
              <a:avLst/>
              <a:gdLst/>
              <a:ahLst/>
              <a:cxnLst/>
              <a:rect l="l" t="t" r="r" b="b"/>
              <a:pathLst>
                <a:path w="265" h="226" extrusionOk="0">
                  <a:moveTo>
                    <a:pt x="114" y="1"/>
                  </a:moveTo>
                  <a:cubicBezTo>
                    <a:pt x="51" y="1"/>
                    <a:pt x="0" y="51"/>
                    <a:pt x="0" y="114"/>
                  </a:cubicBezTo>
                  <a:cubicBezTo>
                    <a:pt x="0" y="181"/>
                    <a:pt x="56" y="226"/>
                    <a:pt x="112" y="226"/>
                  </a:cubicBezTo>
                  <a:cubicBezTo>
                    <a:pt x="140" y="226"/>
                    <a:pt x="168" y="215"/>
                    <a:pt x="189" y="190"/>
                  </a:cubicBezTo>
                  <a:cubicBezTo>
                    <a:pt x="264" y="114"/>
                    <a:pt x="214" y="1"/>
                    <a:pt x="1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2080950" y="3340975"/>
              <a:ext cx="6625" cy="5650"/>
            </a:xfrm>
            <a:custGeom>
              <a:avLst/>
              <a:gdLst/>
              <a:ahLst/>
              <a:cxnLst/>
              <a:rect l="l" t="t" r="r" b="b"/>
              <a:pathLst>
                <a:path w="265" h="226" extrusionOk="0">
                  <a:moveTo>
                    <a:pt x="114" y="1"/>
                  </a:moveTo>
                  <a:cubicBezTo>
                    <a:pt x="51" y="1"/>
                    <a:pt x="1" y="51"/>
                    <a:pt x="1" y="114"/>
                  </a:cubicBezTo>
                  <a:cubicBezTo>
                    <a:pt x="1" y="181"/>
                    <a:pt x="51" y="226"/>
                    <a:pt x="107" y="226"/>
                  </a:cubicBezTo>
                  <a:cubicBezTo>
                    <a:pt x="135" y="226"/>
                    <a:pt x="164" y="215"/>
                    <a:pt x="189" y="190"/>
                  </a:cubicBezTo>
                  <a:cubicBezTo>
                    <a:pt x="265" y="114"/>
                    <a:pt x="214" y="1"/>
                    <a:pt x="1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2070900" y="3340975"/>
              <a:ext cx="6625" cy="5650"/>
            </a:xfrm>
            <a:custGeom>
              <a:avLst/>
              <a:gdLst/>
              <a:ahLst/>
              <a:cxnLst/>
              <a:rect l="l" t="t" r="r" b="b"/>
              <a:pathLst>
                <a:path w="265" h="226" extrusionOk="0">
                  <a:moveTo>
                    <a:pt x="113" y="1"/>
                  </a:moveTo>
                  <a:cubicBezTo>
                    <a:pt x="50" y="1"/>
                    <a:pt x="0" y="51"/>
                    <a:pt x="0" y="114"/>
                  </a:cubicBezTo>
                  <a:cubicBezTo>
                    <a:pt x="0" y="181"/>
                    <a:pt x="56" y="226"/>
                    <a:pt x="116" y="226"/>
                  </a:cubicBezTo>
                  <a:cubicBezTo>
                    <a:pt x="145" y="226"/>
                    <a:pt x="176" y="215"/>
                    <a:pt x="201" y="190"/>
                  </a:cubicBezTo>
                  <a:cubicBezTo>
                    <a:pt x="264" y="114"/>
                    <a:pt x="214" y="1"/>
                    <a:pt x="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2212975" y="3411100"/>
              <a:ext cx="92450" cy="74825"/>
            </a:xfrm>
            <a:custGeom>
              <a:avLst/>
              <a:gdLst/>
              <a:ahLst/>
              <a:cxnLst/>
              <a:rect l="l" t="t" r="r" b="b"/>
              <a:pathLst>
                <a:path w="3698" h="2993" extrusionOk="0">
                  <a:moveTo>
                    <a:pt x="1849" y="0"/>
                  </a:moveTo>
                  <a:cubicBezTo>
                    <a:pt x="831" y="13"/>
                    <a:pt x="1" y="767"/>
                    <a:pt x="1" y="1685"/>
                  </a:cubicBezTo>
                  <a:lnTo>
                    <a:pt x="1849" y="1673"/>
                  </a:lnTo>
                  <a:lnTo>
                    <a:pt x="2994" y="2993"/>
                  </a:lnTo>
                  <a:cubicBezTo>
                    <a:pt x="3434" y="2691"/>
                    <a:pt x="3698" y="2201"/>
                    <a:pt x="3698" y="1673"/>
                  </a:cubicBezTo>
                  <a:cubicBezTo>
                    <a:pt x="3698" y="755"/>
                    <a:pt x="2855" y="0"/>
                    <a:pt x="184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2209225" y="3457500"/>
              <a:ext cx="76725" cy="43250"/>
            </a:xfrm>
            <a:custGeom>
              <a:avLst/>
              <a:gdLst/>
              <a:ahLst/>
              <a:cxnLst/>
              <a:rect l="l" t="t" r="r" b="b"/>
              <a:pathLst>
                <a:path w="3069" h="1730" extrusionOk="0">
                  <a:moveTo>
                    <a:pt x="1502" y="0"/>
                  </a:moveTo>
                  <a:cubicBezTo>
                    <a:pt x="1458" y="0"/>
                    <a:pt x="1415" y="2"/>
                    <a:pt x="1371" y="5"/>
                  </a:cubicBezTo>
                  <a:lnTo>
                    <a:pt x="0" y="5"/>
                  </a:lnTo>
                  <a:lnTo>
                    <a:pt x="0" y="56"/>
                  </a:lnTo>
                  <a:cubicBezTo>
                    <a:pt x="13" y="370"/>
                    <a:pt x="113" y="672"/>
                    <a:pt x="289" y="923"/>
                  </a:cubicBezTo>
                  <a:cubicBezTo>
                    <a:pt x="490" y="1200"/>
                    <a:pt x="767" y="1426"/>
                    <a:pt x="1082" y="1564"/>
                  </a:cubicBezTo>
                  <a:cubicBezTo>
                    <a:pt x="1339" y="1676"/>
                    <a:pt x="1611" y="1730"/>
                    <a:pt x="1880" y="1730"/>
                  </a:cubicBezTo>
                  <a:cubicBezTo>
                    <a:pt x="2282" y="1730"/>
                    <a:pt x="2679" y="1609"/>
                    <a:pt x="3018" y="1376"/>
                  </a:cubicBezTo>
                  <a:lnTo>
                    <a:pt x="3068" y="1338"/>
                  </a:lnTo>
                  <a:lnTo>
                    <a:pt x="3031" y="1288"/>
                  </a:lnTo>
                  <a:cubicBezTo>
                    <a:pt x="2679" y="898"/>
                    <a:pt x="2389" y="584"/>
                    <a:pt x="2188" y="357"/>
                  </a:cubicBezTo>
                  <a:cubicBezTo>
                    <a:pt x="2087" y="244"/>
                    <a:pt x="1974" y="131"/>
                    <a:pt x="1861" y="30"/>
                  </a:cubicBezTo>
                  <a:lnTo>
                    <a:pt x="1861" y="30"/>
                  </a:lnTo>
                  <a:cubicBezTo>
                    <a:pt x="1949" y="169"/>
                    <a:pt x="2037" y="294"/>
                    <a:pt x="2150" y="420"/>
                  </a:cubicBezTo>
                  <a:cubicBezTo>
                    <a:pt x="2330" y="636"/>
                    <a:pt x="2589" y="942"/>
                    <a:pt x="2906" y="1307"/>
                  </a:cubicBezTo>
                  <a:lnTo>
                    <a:pt x="2906" y="1307"/>
                  </a:lnTo>
                  <a:cubicBezTo>
                    <a:pt x="2599" y="1501"/>
                    <a:pt x="2251" y="1600"/>
                    <a:pt x="1901" y="1600"/>
                  </a:cubicBezTo>
                  <a:cubicBezTo>
                    <a:pt x="1644" y="1600"/>
                    <a:pt x="1387" y="1547"/>
                    <a:pt x="1144" y="1439"/>
                  </a:cubicBezTo>
                  <a:cubicBezTo>
                    <a:pt x="843" y="1313"/>
                    <a:pt x="591" y="1099"/>
                    <a:pt x="390" y="848"/>
                  </a:cubicBezTo>
                  <a:cubicBezTo>
                    <a:pt x="236" y="623"/>
                    <a:pt x="138" y="365"/>
                    <a:pt x="116" y="104"/>
                  </a:cubicBezTo>
                  <a:lnTo>
                    <a:pt x="116" y="104"/>
                  </a:lnTo>
                  <a:cubicBezTo>
                    <a:pt x="627" y="92"/>
                    <a:pt x="1044" y="80"/>
                    <a:pt x="1346" y="68"/>
                  </a:cubicBezTo>
                  <a:cubicBezTo>
                    <a:pt x="1522" y="68"/>
                    <a:pt x="1685" y="56"/>
                    <a:pt x="1861" y="30"/>
                  </a:cubicBezTo>
                  <a:cubicBezTo>
                    <a:pt x="1741" y="12"/>
                    <a:pt x="1622" y="0"/>
                    <a:pt x="15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2236875" y="3425800"/>
              <a:ext cx="5050" cy="5200"/>
            </a:xfrm>
            <a:custGeom>
              <a:avLst/>
              <a:gdLst/>
              <a:ahLst/>
              <a:cxnLst/>
              <a:rect l="l" t="t" r="r" b="b"/>
              <a:pathLst>
                <a:path w="202" h="208" extrusionOk="0">
                  <a:moveTo>
                    <a:pt x="101" y="0"/>
                  </a:moveTo>
                  <a:cubicBezTo>
                    <a:pt x="51" y="0"/>
                    <a:pt x="1" y="35"/>
                    <a:pt x="1" y="104"/>
                  </a:cubicBezTo>
                  <a:cubicBezTo>
                    <a:pt x="1" y="173"/>
                    <a:pt x="51" y="208"/>
                    <a:pt x="101" y="208"/>
                  </a:cubicBezTo>
                  <a:cubicBezTo>
                    <a:pt x="152" y="208"/>
                    <a:pt x="202" y="173"/>
                    <a:pt x="202" y="104"/>
                  </a:cubicBezTo>
                  <a:cubicBezTo>
                    <a:pt x="202" y="35"/>
                    <a:pt x="152" y="0"/>
                    <a:pt x="10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2185325" y="3407625"/>
              <a:ext cx="54725" cy="20800"/>
            </a:xfrm>
            <a:custGeom>
              <a:avLst/>
              <a:gdLst/>
              <a:ahLst/>
              <a:cxnLst/>
              <a:rect l="l" t="t" r="r" b="b"/>
              <a:pathLst>
                <a:path w="2189" h="832" extrusionOk="0">
                  <a:moveTo>
                    <a:pt x="1233" y="1"/>
                  </a:moveTo>
                  <a:cubicBezTo>
                    <a:pt x="554" y="13"/>
                    <a:pt x="0" y="39"/>
                    <a:pt x="0" y="76"/>
                  </a:cubicBezTo>
                  <a:cubicBezTo>
                    <a:pt x="0" y="114"/>
                    <a:pt x="554" y="139"/>
                    <a:pt x="1233" y="139"/>
                  </a:cubicBezTo>
                  <a:lnTo>
                    <a:pt x="1384" y="139"/>
                  </a:lnTo>
                  <a:cubicBezTo>
                    <a:pt x="1791" y="545"/>
                    <a:pt x="2125" y="831"/>
                    <a:pt x="2161" y="831"/>
                  </a:cubicBezTo>
                  <a:cubicBezTo>
                    <a:pt x="2162" y="831"/>
                    <a:pt x="2163" y="831"/>
                    <a:pt x="2163" y="831"/>
                  </a:cubicBezTo>
                  <a:cubicBezTo>
                    <a:pt x="2188" y="806"/>
                    <a:pt x="1874" y="454"/>
                    <a:pt x="1446" y="26"/>
                  </a:cubicBezTo>
                  <a:lnTo>
                    <a:pt x="143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2116150" y="3394425"/>
              <a:ext cx="76750" cy="49375"/>
            </a:xfrm>
            <a:custGeom>
              <a:avLst/>
              <a:gdLst/>
              <a:ahLst/>
              <a:cxnLst/>
              <a:rect l="l" t="t" r="r" b="b"/>
              <a:pathLst>
                <a:path w="3070" h="1975" extrusionOk="0">
                  <a:moveTo>
                    <a:pt x="2591" y="139"/>
                  </a:moveTo>
                  <a:lnTo>
                    <a:pt x="2604" y="202"/>
                  </a:lnTo>
                  <a:lnTo>
                    <a:pt x="2629" y="328"/>
                  </a:lnTo>
                  <a:lnTo>
                    <a:pt x="2679" y="567"/>
                  </a:lnTo>
                  <a:cubicBezTo>
                    <a:pt x="2705" y="730"/>
                    <a:pt x="2742" y="881"/>
                    <a:pt x="2767" y="1044"/>
                  </a:cubicBezTo>
                  <a:cubicBezTo>
                    <a:pt x="2825" y="1319"/>
                    <a:pt x="2872" y="1594"/>
                    <a:pt x="2927" y="1850"/>
                  </a:cubicBezTo>
                  <a:lnTo>
                    <a:pt x="2927" y="1850"/>
                  </a:lnTo>
                  <a:cubicBezTo>
                    <a:pt x="2201" y="1863"/>
                    <a:pt x="1585" y="1875"/>
                    <a:pt x="1145" y="1887"/>
                  </a:cubicBezTo>
                  <a:lnTo>
                    <a:pt x="605" y="1899"/>
                  </a:lnTo>
                  <a:cubicBezTo>
                    <a:pt x="546" y="1899"/>
                    <a:pt x="476" y="1910"/>
                    <a:pt x="416" y="1922"/>
                  </a:cubicBezTo>
                  <a:lnTo>
                    <a:pt x="416" y="1922"/>
                  </a:lnTo>
                  <a:cubicBezTo>
                    <a:pt x="403" y="1747"/>
                    <a:pt x="378" y="1572"/>
                    <a:pt x="340" y="1409"/>
                  </a:cubicBezTo>
                  <a:cubicBezTo>
                    <a:pt x="292" y="1095"/>
                    <a:pt x="221" y="653"/>
                    <a:pt x="137" y="139"/>
                  </a:cubicBezTo>
                  <a:close/>
                  <a:moveTo>
                    <a:pt x="2667" y="1"/>
                  </a:moveTo>
                  <a:lnTo>
                    <a:pt x="64" y="26"/>
                  </a:lnTo>
                  <a:lnTo>
                    <a:pt x="1" y="26"/>
                  </a:lnTo>
                  <a:lnTo>
                    <a:pt x="13" y="89"/>
                  </a:lnTo>
                  <a:cubicBezTo>
                    <a:pt x="127" y="655"/>
                    <a:pt x="227" y="1120"/>
                    <a:pt x="303" y="1434"/>
                  </a:cubicBezTo>
                  <a:cubicBezTo>
                    <a:pt x="328" y="1609"/>
                    <a:pt x="365" y="1760"/>
                    <a:pt x="415" y="1922"/>
                  </a:cubicBezTo>
                  <a:lnTo>
                    <a:pt x="415" y="1922"/>
                  </a:lnTo>
                  <a:cubicBezTo>
                    <a:pt x="411" y="1923"/>
                    <a:pt x="407" y="1924"/>
                    <a:pt x="403" y="1925"/>
                  </a:cubicBezTo>
                  <a:cubicBezTo>
                    <a:pt x="466" y="1937"/>
                    <a:pt x="516" y="1937"/>
                    <a:pt x="579" y="1937"/>
                  </a:cubicBezTo>
                  <a:lnTo>
                    <a:pt x="1108" y="1950"/>
                  </a:lnTo>
                  <a:cubicBezTo>
                    <a:pt x="1560" y="1962"/>
                    <a:pt x="2214" y="1975"/>
                    <a:pt x="2994" y="1975"/>
                  </a:cubicBezTo>
                  <a:lnTo>
                    <a:pt x="3069" y="1975"/>
                  </a:lnTo>
                  <a:lnTo>
                    <a:pt x="3057" y="1899"/>
                  </a:lnTo>
                  <a:cubicBezTo>
                    <a:pt x="3006" y="1623"/>
                    <a:pt x="2956" y="1334"/>
                    <a:pt x="2893" y="1019"/>
                  </a:cubicBezTo>
                  <a:cubicBezTo>
                    <a:pt x="2868" y="856"/>
                    <a:pt x="2830" y="705"/>
                    <a:pt x="2805" y="541"/>
                  </a:cubicBezTo>
                  <a:cubicBezTo>
                    <a:pt x="2793" y="453"/>
                    <a:pt x="2780" y="378"/>
                    <a:pt x="2755" y="302"/>
                  </a:cubicBezTo>
                  <a:lnTo>
                    <a:pt x="2742" y="177"/>
                  </a:lnTo>
                  <a:lnTo>
                    <a:pt x="2730" y="114"/>
                  </a:lnTo>
                  <a:lnTo>
                    <a:pt x="2730" y="89"/>
                  </a:lnTo>
                  <a:lnTo>
                    <a:pt x="2730" y="64"/>
                  </a:lnTo>
                  <a:lnTo>
                    <a:pt x="2730" y="51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2233100" y="3478050"/>
              <a:ext cx="5050" cy="5125"/>
            </a:xfrm>
            <a:custGeom>
              <a:avLst/>
              <a:gdLst/>
              <a:ahLst/>
              <a:cxnLst/>
              <a:rect l="l" t="t" r="r" b="b"/>
              <a:pathLst>
                <a:path w="202" h="205" extrusionOk="0">
                  <a:moveTo>
                    <a:pt x="101" y="1"/>
                  </a:moveTo>
                  <a:cubicBezTo>
                    <a:pt x="38" y="1"/>
                    <a:pt x="1" y="38"/>
                    <a:pt x="1" y="101"/>
                  </a:cubicBezTo>
                  <a:cubicBezTo>
                    <a:pt x="1" y="170"/>
                    <a:pt x="51" y="205"/>
                    <a:pt x="101" y="205"/>
                  </a:cubicBezTo>
                  <a:cubicBezTo>
                    <a:pt x="152" y="205"/>
                    <a:pt x="202" y="170"/>
                    <a:pt x="202" y="101"/>
                  </a:cubicBezTo>
                  <a:cubicBezTo>
                    <a:pt x="202" y="38"/>
                    <a:pt x="152" y="1"/>
                    <a:pt x="10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2188475" y="3479000"/>
              <a:ext cx="47175" cy="3225"/>
            </a:xfrm>
            <a:custGeom>
              <a:avLst/>
              <a:gdLst/>
              <a:ahLst/>
              <a:cxnLst/>
              <a:rect l="l" t="t" r="r" b="b"/>
              <a:pathLst>
                <a:path w="1887" h="129" extrusionOk="0">
                  <a:moveTo>
                    <a:pt x="943" y="0"/>
                  </a:moveTo>
                  <a:cubicBezTo>
                    <a:pt x="428" y="0"/>
                    <a:pt x="0" y="38"/>
                    <a:pt x="0" y="63"/>
                  </a:cubicBezTo>
                  <a:cubicBezTo>
                    <a:pt x="0" y="96"/>
                    <a:pt x="321" y="129"/>
                    <a:pt x="742" y="129"/>
                  </a:cubicBezTo>
                  <a:cubicBezTo>
                    <a:pt x="807" y="129"/>
                    <a:pt x="874" y="128"/>
                    <a:pt x="943" y="126"/>
                  </a:cubicBezTo>
                  <a:cubicBezTo>
                    <a:pt x="1471" y="126"/>
                    <a:pt x="1886" y="101"/>
                    <a:pt x="1886" y="63"/>
                  </a:cubicBezTo>
                  <a:cubicBezTo>
                    <a:pt x="1886" y="25"/>
                    <a:pt x="1459" y="0"/>
                    <a:pt x="9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2116475" y="3465150"/>
              <a:ext cx="78625" cy="37125"/>
            </a:xfrm>
            <a:custGeom>
              <a:avLst/>
              <a:gdLst/>
              <a:ahLst/>
              <a:cxnLst/>
              <a:rect l="l" t="t" r="r" b="b"/>
              <a:pathLst>
                <a:path w="3145" h="1485" extrusionOk="0">
                  <a:moveTo>
                    <a:pt x="2725" y="1"/>
                  </a:moveTo>
                  <a:lnTo>
                    <a:pt x="2725" y="1"/>
                  </a:lnTo>
                  <a:cubicBezTo>
                    <a:pt x="2725" y="1"/>
                    <a:pt x="2732" y="6"/>
                    <a:pt x="2741" y="14"/>
                  </a:cubicBezTo>
                  <a:lnTo>
                    <a:pt x="2742" y="14"/>
                  </a:lnTo>
                  <a:cubicBezTo>
                    <a:pt x="2730" y="4"/>
                    <a:pt x="2725" y="1"/>
                    <a:pt x="2725" y="1"/>
                  </a:cubicBezTo>
                  <a:close/>
                  <a:moveTo>
                    <a:pt x="2666" y="127"/>
                  </a:moveTo>
                  <a:lnTo>
                    <a:pt x="2679" y="164"/>
                  </a:lnTo>
                  <a:lnTo>
                    <a:pt x="2704" y="265"/>
                  </a:lnTo>
                  <a:lnTo>
                    <a:pt x="2742" y="441"/>
                  </a:lnTo>
                  <a:cubicBezTo>
                    <a:pt x="2780" y="554"/>
                    <a:pt x="2805" y="667"/>
                    <a:pt x="2842" y="781"/>
                  </a:cubicBezTo>
                  <a:cubicBezTo>
                    <a:pt x="2887" y="980"/>
                    <a:pt x="2941" y="1179"/>
                    <a:pt x="2987" y="1360"/>
                  </a:cubicBezTo>
                  <a:lnTo>
                    <a:pt x="2987" y="1360"/>
                  </a:lnTo>
                  <a:cubicBezTo>
                    <a:pt x="2254" y="1373"/>
                    <a:pt x="1618" y="1385"/>
                    <a:pt x="1157" y="1397"/>
                  </a:cubicBezTo>
                  <a:lnTo>
                    <a:pt x="604" y="1409"/>
                  </a:lnTo>
                  <a:cubicBezTo>
                    <a:pt x="537" y="1421"/>
                    <a:pt x="480" y="1422"/>
                    <a:pt x="415" y="1431"/>
                  </a:cubicBezTo>
                  <a:lnTo>
                    <a:pt x="415" y="1431"/>
                  </a:lnTo>
                  <a:cubicBezTo>
                    <a:pt x="390" y="1306"/>
                    <a:pt x="365" y="1182"/>
                    <a:pt x="327" y="1057"/>
                  </a:cubicBezTo>
                  <a:cubicBezTo>
                    <a:pt x="279" y="828"/>
                    <a:pt x="208" y="507"/>
                    <a:pt x="114" y="127"/>
                  </a:cubicBezTo>
                  <a:close/>
                  <a:moveTo>
                    <a:pt x="2742" y="14"/>
                  </a:moveTo>
                  <a:cubicBezTo>
                    <a:pt x="1711" y="14"/>
                    <a:pt x="768" y="26"/>
                    <a:pt x="63" y="39"/>
                  </a:cubicBezTo>
                  <a:lnTo>
                    <a:pt x="0" y="39"/>
                  </a:lnTo>
                  <a:lnTo>
                    <a:pt x="13" y="89"/>
                  </a:lnTo>
                  <a:cubicBezTo>
                    <a:pt x="139" y="517"/>
                    <a:pt x="227" y="856"/>
                    <a:pt x="302" y="1095"/>
                  </a:cubicBezTo>
                  <a:cubicBezTo>
                    <a:pt x="327" y="1207"/>
                    <a:pt x="364" y="1319"/>
                    <a:pt x="414" y="1431"/>
                  </a:cubicBezTo>
                  <a:lnTo>
                    <a:pt x="414" y="1431"/>
                  </a:lnTo>
                  <a:cubicBezTo>
                    <a:pt x="406" y="1432"/>
                    <a:pt x="398" y="1433"/>
                    <a:pt x="390" y="1435"/>
                  </a:cubicBezTo>
                  <a:cubicBezTo>
                    <a:pt x="453" y="1447"/>
                    <a:pt x="516" y="1447"/>
                    <a:pt x="579" y="1447"/>
                  </a:cubicBezTo>
                  <a:lnTo>
                    <a:pt x="1132" y="1460"/>
                  </a:lnTo>
                  <a:cubicBezTo>
                    <a:pt x="1597" y="1472"/>
                    <a:pt x="2277" y="1485"/>
                    <a:pt x="3069" y="1485"/>
                  </a:cubicBezTo>
                  <a:lnTo>
                    <a:pt x="3144" y="1485"/>
                  </a:lnTo>
                  <a:lnTo>
                    <a:pt x="3132" y="1409"/>
                  </a:lnTo>
                  <a:cubicBezTo>
                    <a:pt x="3081" y="1196"/>
                    <a:pt x="3031" y="982"/>
                    <a:pt x="2968" y="756"/>
                  </a:cubicBezTo>
                  <a:cubicBezTo>
                    <a:pt x="2943" y="642"/>
                    <a:pt x="2905" y="517"/>
                    <a:pt x="2880" y="403"/>
                  </a:cubicBezTo>
                  <a:lnTo>
                    <a:pt x="2830" y="227"/>
                  </a:lnTo>
                  <a:lnTo>
                    <a:pt x="2817" y="139"/>
                  </a:lnTo>
                  <a:lnTo>
                    <a:pt x="2805" y="89"/>
                  </a:lnTo>
                  <a:lnTo>
                    <a:pt x="2805" y="76"/>
                  </a:lnTo>
                  <a:lnTo>
                    <a:pt x="2805" y="64"/>
                  </a:lnTo>
                  <a:lnTo>
                    <a:pt x="2805" y="64"/>
                  </a:lnTo>
                  <a:cubicBezTo>
                    <a:pt x="2805" y="65"/>
                    <a:pt x="2805" y="65"/>
                    <a:pt x="2805" y="65"/>
                  </a:cubicBezTo>
                  <a:cubicBezTo>
                    <a:pt x="2806" y="65"/>
                    <a:pt x="2805" y="65"/>
                    <a:pt x="2805" y="64"/>
                  </a:cubicBezTo>
                  <a:lnTo>
                    <a:pt x="2805" y="64"/>
                  </a:lnTo>
                  <a:lnTo>
                    <a:pt x="2805" y="64"/>
                  </a:lnTo>
                  <a:cubicBezTo>
                    <a:pt x="2799" y="61"/>
                    <a:pt x="2762" y="31"/>
                    <a:pt x="2741" y="14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2131875" y="3408575"/>
              <a:ext cx="44350" cy="3175"/>
            </a:xfrm>
            <a:custGeom>
              <a:avLst/>
              <a:gdLst/>
              <a:ahLst/>
              <a:cxnLst/>
              <a:rect l="l" t="t" r="r" b="b"/>
              <a:pathLst>
                <a:path w="1774" h="127" extrusionOk="0">
                  <a:moveTo>
                    <a:pt x="881" y="1"/>
                  </a:moveTo>
                  <a:cubicBezTo>
                    <a:pt x="390" y="1"/>
                    <a:pt x="1" y="38"/>
                    <a:pt x="1" y="63"/>
                  </a:cubicBezTo>
                  <a:cubicBezTo>
                    <a:pt x="1" y="101"/>
                    <a:pt x="390" y="126"/>
                    <a:pt x="881" y="126"/>
                  </a:cubicBezTo>
                  <a:cubicBezTo>
                    <a:pt x="1371" y="126"/>
                    <a:pt x="1774" y="101"/>
                    <a:pt x="1774" y="63"/>
                  </a:cubicBezTo>
                  <a:cubicBezTo>
                    <a:pt x="1774" y="26"/>
                    <a:pt x="1371" y="1"/>
                    <a:pt x="88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132200" y="3415800"/>
              <a:ext cx="44650" cy="3500"/>
            </a:xfrm>
            <a:custGeom>
              <a:avLst/>
              <a:gdLst/>
              <a:ahLst/>
              <a:cxnLst/>
              <a:rect l="l" t="t" r="r" b="b"/>
              <a:pathLst>
                <a:path w="1786" h="140" extrusionOk="0">
                  <a:moveTo>
                    <a:pt x="893" y="1"/>
                  </a:moveTo>
                  <a:cubicBezTo>
                    <a:pt x="403" y="1"/>
                    <a:pt x="0" y="39"/>
                    <a:pt x="0" y="76"/>
                  </a:cubicBezTo>
                  <a:cubicBezTo>
                    <a:pt x="0" y="114"/>
                    <a:pt x="403" y="139"/>
                    <a:pt x="893" y="139"/>
                  </a:cubicBezTo>
                  <a:cubicBezTo>
                    <a:pt x="1383" y="127"/>
                    <a:pt x="1786" y="101"/>
                    <a:pt x="1786" y="64"/>
                  </a:cubicBezTo>
                  <a:cubicBezTo>
                    <a:pt x="1786" y="26"/>
                    <a:pt x="1383" y="1"/>
                    <a:pt x="89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2133775" y="3422725"/>
              <a:ext cx="42775" cy="3475"/>
            </a:xfrm>
            <a:custGeom>
              <a:avLst/>
              <a:gdLst/>
              <a:ahLst/>
              <a:cxnLst/>
              <a:rect l="l" t="t" r="r" b="b"/>
              <a:pathLst>
                <a:path w="1711" h="139" extrusionOk="0">
                  <a:moveTo>
                    <a:pt x="855" y="0"/>
                  </a:moveTo>
                  <a:cubicBezTo>
                    <a:pt x="377" y="13"/>
                    <a:pt x="0" y="38"/>
                    <a:pt x="0" y="76"/>
                  </a:cubicBezTo>
                  <a:cubicBezTo>
                    <a:pt x="0" y="114"/>
                    <a:pt x="377" y="139"/>
                    <a:pt x="855" y="139"/>
                  </a:cubicBezTo>
                  <a:cubicBezTo>
                    <a:pt x="1333" y="139"/>
                    <a:pt x="1710" y="101"/>
                    <a:pt x="1710" y="63"/>
                  </a:cubicBezTo>
                  <a:cubicBezTo>
                    <a:pt x="1710" y="26"/>
                    <a:pt x="1333" y="0"/>
                    <a:pt x="85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2133125" y="3478375"/>
              <a:ext cx="42150" cy="3225"/>
            </a:xfrm>
            <a:custGeom>
              <a:avLst/>
              <a:gdLst/>
              <a:ahLst/>
              <a:cxnLst/>
              <a:rect l="l" t="t" r="r" b="b"/>
              <a:pathLst>
                <a:path w="1686" h="129" extrusionOk="0">
                  <a:moveTo>
                    <a:pt x="843" y="0"/>
                  </a:moveTo>
                  <a:cubicBezTo>
                    <a:pt x="378" y="0"/>
                    <a:pt x="1" y="25"/>
                    <a:pt x="1" y="63"/>
                  </a:cubicBezTo>
                  <a:cubicBezTo>
                    <a:pt x="1" y="96"/>
                    <a:pt x="284" y="128"/>
                    <a:pt x="662" y="128"/>
                  </a:cubicBezTo>
                  <a:cubicBezTo>
                    <a:pt x="720" y="128"/>
                    <a:pt x="781" y="128"/>
                    <a:pt x="843" y="126"/>
                  </a:cubicBezTo>
                  <a:cubicBezTo>
                    <a:pt x="1309" y="126"/>
                    <a:pt x="1686" y="101"/>
                    <a:pt x="1686" y="63"/>
                  </a:cubicBezTo>
                  <a:cubicBezTo>
                    <a:pt x="1686" y="25"/>
                    <a:pt x="1309" y="0"/>
                    <a:pt x="8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2135650" y="3486475"/>
              <a:ext cx="36175" cy="3225"/>
            </a:xfrm>
            <a:custGeom>
              <a:avLst/>
              <a:gdLst/>
              <a:ahLst/>
              <a:cxnLst/>
              <a:rect l="l" t="t" r="r" b="b"/>
              <a:pathLst>
                <a:path w="1447" h="129" extrusionOk="0">
                  <a:moveTo>
                    <a:pt x="877" y="1"/>
                  </a:moveTo>
                  <a:cubicBezTo>
                    <a:pt x="826" y="1"/>
                    <a:pt x="772" y="1"/>
                    <a:pt x="717" y="3"/>
                  </a:cubicBezTo>
                  <a:cubicBezTo>
                    <a:pt x="328" y="3"/>
                    <a:pt x="1" y="28"/>
                    <a:pt x="1" y="66"/>
                  </a:cubicBezTo>
                  <a:cubicBezTo>
                    <a:pt x="1" y="104"/>
                    <a:pt x="328" y="129"/>
                    <a:pt x="717" y="129"/>
                  </a:cubicBezTo>
                  <a:cubicBezTo>
                    <a:pt x="1120" y="129"/>
                    <a:pt x="1447" y="91"/>
                    <a:pt x="1447" y="53"/>
                  </a:cubicBezTo>
                  <a:cubicBezTo>
                    <a:pt x="1447" y="32"/>
                    <a:pt x="1203" y="1"/>
                    <a:pt x="8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1727275" y="3584950"/>
              <a:ext cx="1492025" cy="731550"/>
            </a:xfrm>
            <a:custGeom>
              <a:avLst/>
              <a:gdLst/>
              <a:ahLst/>
              <a:cxnLst/>
              <a:rect l="l" t="t" r="r" b="b"/>
              <a:pathLst>
                <a:path w="59681" h="29262" extrusionOk="0">
                  <a:moveTo>
                    <a:pt x="1" y="0"/>
                  </a:moveTo>
                  <a:lnTo>
                    <a:pt x="1" y="1383"/>
                  </a:lnTo>
                  <a:lnTo>
                    <a:pt x="906" y="1383"/>
                  </a:lnTo>
                  <a:lnTo>
                    <a:pt x="906" y="29261"/>
                  </a:lnTo>
                  <a:lnTo>
                    <a:pt x="2755" y="29261"/>
                  </a:lnTo>
                  <a:lnTo>
                    <a:pt x="2755" y="1383"/>
                  </a:lnTo>
                  <a:lnTo>
                    <a:pt x="12576" y="1383"/>
                  </a:lnTo>
                  <a:lnTo>
                    <a:pt x="12576" y="29261"/>
                  </a:lnTo>
                  <a:lnTo>
                    <a:pt x="14424" y="29261"/>
                  </a:lnTo>
                  <a:lnTo>
                    <a:pt x="14424" y="1383"/>
                  </a:lnTo>
                  <a:lnTo>
                    <a:pt x="57028" y="1383"/>
                  </a:lnTo>
                  <a:lnTo>
                    <a:pt x="57028" y="29261"/>
                  </a:lnTo>
                  <a:lnTo>
                    <a:pt x="58889" y="29261"/>
                  </a:lnTo>
                  <a:lnTo>
                    <a:pt x="58889" y="1383"/>
                  </a:lnTo>
                  <a:lnTo>
                    <a:pt x="59681" y="1383"/>
                  </a:lnTo>
                  <a:lnTo>
                    <a:pt x="59681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2730450" y="3843675"/>
              <a:ext cx="60050" cy="2525"/>
            </a:xfrm>
            <a:custGeom>
              <a:avLst/>
              <a:gdLst/>
              <a:ahLst/>
              <a:cxnLst/>
              <a:rect l="l" t="t" r="r" b="b"/>
              <a:pathLst>
                <a:path w="2402" h="101" extrusionOk="0">
                  <a:moveTo>
                    <a:pt x="1207" y="0"/>
                  </a:moveTo>
                  <a:cubicBezTo>
                    <a:pt x="541" y="0"/>
                    <a:pt x="0" y="13"/>
                    <a:pt x="0" y="50"/>
                  </a:cubicBezTo>
                  <a:cubicBezTo>
                    <a:pt x="0" y="75"/>
                    <a:pt x="541" y="101"/>
                    <a:pt x="1207" y="101"/>
                  </a:cubicBezTo>
                  <a:cubicBezTo>
                    <a:pt x="1861" y="101"/>
                    <a:pt x="2402" y="75"/>
                    <a:pt x="2402" y="50"/>
                  </a:cubicBezTo>
                  <a:cubicBezTo>
                    <a:pt x="2402" y="13"/>
                    <a:pt x="1861" y="0"/>
                    <a:pt x="12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2290625" y="3850275"/>
              <a:ext cx="3175" cy="1575"/>
            </a:xfrm>
            <a:custGeom>
              <a:avLst/>
              <a:gdLst/>
              <a:ahLst/>
              <a:cxnLst/>
              <a:rect l="l" t="t" r="r" b="b"/>
              <a:pathLst>
                <a:path w="127" h="63" extrusionOk="0">
                  <a:moveTo>
                    <a:pt x="64" y="0"/>
                  </a:moveTo>
                  <a:cubicBezTo>
                    <a:pt x="26" y="0"/>
                    <a:pt x="1" y="13"/>
                    <a:pt x="1" y="38"/>
                  </a:cubicBezTo>
                  <a:cubicBezTo>
                    <a:pt x="1" y="50"/>
                    <a:pt x="26" y="63"/>
                    <a:pt x="64" y="63"/>
                  </a:cubicBezTo>
                  <a:cubicBezTo>
                    <a:pt x="102" y="63"/>
                    <a:pt x="127" y="50"/>
                    <a:pt x="127" y="38"/>
                  </a:cubicBezTo>
                  <a:cubicBezTo>
                    <a:pt x="127" y="13"/>
                    <a:pt x="102" y="0"/>
                    <a:pt x="6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2321450" y="2965000"/>
              <a:ext cx="576575" cy="381050"/>
            </a:xfrm>
            <a:custGeom>
              <a:avLst/>
              <a:gdLst/>
              <a:ahLst/>
              <a:cxnLst/>
              <a:rect l="l" t="t" r="r" b="b"/>
              <a:pathLst>
                <a:path w="23063" h="15242" extrusionOk="0">
                  <a:moveTo>
                    <a:pt x="638" y="0"/>
                  </a:moveTo>
                  <a:cubicBezTo>
                    <a:pt x="413" y="0"/>
                    <a:pt x="358" y="260"/>
                    <a:pt x="604" y="604"/>
                  </a:cubicBezTo>
                  <a:cubicBezTo>
                    <a:pt x="855" y="969"/>
                    <a:pt x="1522" y="2088"/>
                    <a:pt x="1333" y="2201"/>
                  </a:cubicBezTo>
                  <a:cubicBezTo>
                    <a:pt x="1283" y="2193"/>
                    <a:pt x="1234" y="2189"/>
                    <a:pt x="1184" y="2189"/>
                  </a:cubicBezTo>
                  <a:cubicBezTo>
                    <a:pt x="847" y="2189"/>
                    <a:pt x="531" y="2372"/>
                    <a:pt x="378" y="2679"/>
                  </a:cubicBezTo>
                  <a:cubicBezTo>
                    <a:pt x="201" y="3019"/>
                    <a:pt x="0" y="3484"/>
                    <a:pt x="164" y="3710"/>
                  </a:cubicBezTo>
                  <a:cubicBezTo>
                    <a:pt x="503" y="4125"/>
                    <a:pt x="868" y="4515"/>
                    <a:pt x="1258" y="4880"/>
                  </a:cubicBezTo>
                  <a:lnTo>
                    <a:pt x="1497" y="5068"/>
                  </a:lnTo>
                  <a:cubicBezTo>
                    <a:pt x="1497" y="5068"/>
                    <a:pt x="7470" y="13745"/>
                    <a:pt x="8777" y="14021"/>
                  </a:cubicBezTo>
                  <a:cubicBezTo>
                    <a:pt x="9582" y="14197"/>
                    <a:pt x="22119" y="15241"/>
                    <a:pt x="22119" y="15241"/>
                  </a:cubicBezTo>
                  <a:lnTo>
                    <a:pt x="23062" y="11783"/>
                  </a:lnTo>
                  <a:lnTo>
                    <a:pt x="10626" y="10651"/>
                  </a:lnTo>
                  <a:lnTo>
                    <a:pt x="3710" y="3635"/>
                  </a:lnTo>
                  <a:lnTo>
                    <a:pt x="3546" y="2868"/>
                  </a:lnTo>
                  <a:cubicBezTo>
                    <a:pt x="3521" y="2729"/>
                    <a:pt x="3496" y="2578"/>
                    <a:pt x="3471" y="2402"/>
                  </a:cubicBezTo>
                  <a:cubicBezTo>
                    <a:pt x="3433" y="2201"/>
                    <a:pt x="3433" y="1987"/>
                    <a:pt x="3471" y="1786"/>
                  </a:cubicBezTo>
                  <a:cubicBezTo>
                    <a:pt x="3509" y="1522"/>
                    <a:pt x="3584" y="1283"/>
                    <a:pt x="3685" y="1044"/>
                  </a:cubicBezTo>
                  <a:cubicBezTo>
                    <a:pt x="3794" y="869"/>
                    <a:pt x="3665" y="665"/>
                    <a:pt x="3506" y="665"/>
                  </a:cubicBezTo>
                  <a:cubicBezTo>
                    <a:pt x="3482" y="665"/>
                    <a:pt x="3458" y="670"/>
                    <a:pt x="3433" y="680"/>
                  </a:cubicBezTo>
                  <a:cubicBezTo>
                    <a:pt x="3232" y="768"/>
                    <a:pt x="2905" y="1321"/>
                    <a:pt x="2830" y="2075"/>
                  </a:cubicBezTo>
                  <a:cubicBezTo>
                    <a:pt x="2810" y="2272"/>
                    <a:pt x="2752" y="2349"/>
                    <a:pt x="2672" y="2349"/>
                  </a:cubicBezTo>
                  <a:cubicBezTo>
                    <a:pt x="2446" y="2349"/>
                    <a:pt x="2047" y="1732"/>
                    <a:pt x="1861" y="1472"/>
                  </a:cubicBezTo>
                  <a:cubicBezTo>
                    <a:pt x="1622" y="1107"/>
                    <a:pt x="818" y="13"/>
                    <a:pt x="654" y="1"/>
                  </a:cubicBezTo>
                  <a:cubicBezTo>
                    <a:pt x="649" y="0"/>
                    <a:pt x="643" y="0"/>
                    <a:pt x="63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324275" y="3042025"/>
              <a:ext cx="32000" cy="32450"/>
            </a:xfrm>
            <a:custGeom>
              <a:avLst/>
              <a:gdLst/>
              <a:ahLst/>
              <a:cxnLst/>
              <a:rect l="l" t="t" r="r" b="b"/>
              <a:pathLst>
                <a:path w="1280" h="1298" extrusionOk="0">
                  <a:moveTo>
                    <a:pt x="428" y="0"/>
                  </a:moveTo>
                  <a:lnTo>
                    <a:pt x="0" y="478"/>
                  </a:lnTo>
                  <a:lnTo>
                    <a:pt x="642" y="1094"/>
                  </a:lnTo>
                  <a:cubicBezTo>
                    <a:pt x="717" y="1170"/>
                    <a:pt x="793" y="1233"/>
                    <a:pt x="893" y="1270"/>
                  </a:cubicBezTo>
                  <a:cubicBezTo>
                    <a:pt x="928" y="1289"/>
                    <a:pt x="963" y="1297"/>
                    <a:pt x="998" y="1297"/>
                  </a:cubicBezTo>
                  <a:cubicBezTo>
                    <a:pt x="1150" y="1297"/>
                    <a:pt x="1280" y="1133"/>
                    <a:pt x="1208" y="969"/>
                  </a:cubicBezTo>
                  <a:cubicBezTo>
                    <a:pt x="1170" y="881"/>
                    <a:pt x="1120" y="805"/>
                    <a:pt x="1057" y="742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323950" y="3042000"/>
              <a:ext cx="33050" cy="34250"/>
            </a:xfrm>
            <a:custGeom>
              <a:avLst/>
              <a:gdLst/>
              <a:ahLst/>
              <a:cxnLst/>
              <a:rect l="l" t="t" r="r" b="b"/>
              <a:pathLst>
                <a:path w="1322" h="1370" extrusionOk="0">
                  <a:moveTo>
                    <a:pt x="456" y="0"/>
                  </a:moveTo>
                  <a:cubicBezTo>
                    <a:pt x="455" y="0"/>
                    <a:pt x="454" y="1"/>
                    <a:pt x="454" y="1"/>
                  </a:cubicBezTo>
                  <a:cubicBezTo>
                    <a:pt x="504" y="127"/>
                    <a:pt x="592" y="253"/>
                    <a:pt x="680" y="366"/>
                  </a:cubicBezTo>
                  <a:lnTo>
                    <a:pt x="982" y="743"/>
                  </a:lnTo>
                  <a:cubicBezTo>
                    <a:pt x="1032" y="806"/>
                    <a:pt x="1095" y="882"/>
                    <a:pt x="1133" y="957"/>
                  </a:cubicBezTo>
                  <a:cubicBezTo>
                    <a:pt x="1170" y="1020"/>
                    <a:pt x="1170" y="1108"/>
                    <a:pt x="1133" y="1171"/>
                  </a:cubicBezTo>
                  <a:cubicBezTo>
                    <a:pt x="1098" y="1214"/>
                    <a:pt x="1046" y="1233"/>
                    <a:pt x="997" y="1233"/>
                  </a:cubicBezTo>
                  <a:cubicBezTo>
                    <a:pt x="974" y="1233"/>
                    <a:pt x="951" y="1229"/>
                    <a:pt x="931" y="1221"/>
                  </a:cubicBezTo>
                  <a:cubicBezTo>
                    <a:pt x="843" y="1183"/>
                    <a:pt x="781" y="1133"/>
                    <a:pt x="718" y="1070"/>
                  </a:cubicBezTo>
                  <a:lnTo>
                    <a:pt x="366" y="756"/>
                  </a:lnTo>
                  <a:cubicBezTo>
                    <a:pt x="265" y="655"/>
                    <a:pt x="139" y="567"/>
                    <a:pt x="13" y="492"/>
                  </a:cubicBezTo>
                  <a:lnTo>
                    <a:pt x="13" y="492"/>
                  </a:lnTo>
                  <a:cubicBezTo>
                    <a:pt x="1" y="504"/>
                    <a:pt x="114" y="630"/>
                    <a:pt x="303" y="831"/>
                  </a:cubicBezTo>
                  <a:lnTo>
                    <a:pt x="630" y="1171"/>
                  </a:lnTo>
                  <a:cubicBezTo>
                    <a:pt x="705" y="1246"/>
                    <a:pt x="793" y="1309"/>
                    <a:pt x="881" y="1347"/>
                  </a:cubicBezTo>
                  <a:cubicBezTo>
                    <a:pt x="919" y="1362"/>
                    <a:pt x="957" y="1369"/>
                    <a:pt x="995" y="1369"/>
                  </a:cubicBezTo>
                  <a:cubicBezTo>
                    <a:pt x="1085" y="1369"/>
                    <a:pt x="1171" y="1329"/>
                    <a:pt x="1233" y="1259"/>
                  </a:cubicBezTo>
                  <a:cubicBezTo>
                    <a:pt x="1309" y="1158"/>
                    <a:pt x="1321" y="1020"/>
                    <a:pt x="1258" y="907"/>
                  </a:cubicBezTo>
                  <a:cubicBezTo>
                    <a:pt x="1208" y="819"/>
                    <a:pt x="1145" y="743"/>
                    <a:pt x="1082" y="668"/>
                  </a:cubicBezTo>
                  <a:lnTo>
                    <a:pt x="768" y="316"/>
                  </a:lnTo>
                  <a:cubicBezTo>
                    <a:pt x="589" y="113"/>
                    <a:pt x="478" y="0"/>
                    <a:pt x="45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335900" y="3030700"/>
              <a:ext cx="31700" cy="32750"/>
            </a:xfrm>
            <a:custGeom>
              <a:avLst/>
              <a:gdLst/>
              <a:ahLst/>
              <a:cxnLst/>
              <a:rect l="l" t="t" r="r" b="b"/>
              <a:pathLst>
                <a:path w="1268" h="1310" extrusionOk="0">
                  <a:moveTo>
                    <a:pt x="416" y="1"/>
                  </a:moveTo>
                  <a:lnTo>
                    <a:pt x="1" y="491"/>
                  </a:lnTo>
                  <a:lnTo>
                    <a:pt x="642" y="1107"/>
                  </a:lnTo>
                  <a:cubicBezTo>
                    <a:pt x="705" y="1170"/>
                    <a:pt x="780" y="1233"/>
                    <a:pt x="881" y="1283"/>
                  </a:cubicBezTo>
                  <a:cubicBezTo>
                    <a:pt x="914" y="1301"/>
                    <a:pt x="948" y="1309"/>
                    <a:pt x="982" y="1309"/>
                  </a:cubicBezTo>
                  <a:cubicBezTo>
                    <a:pt x="1136" y="1309"/>
                    <a:pt x="1268" y="1137"/>
                    <a:pt x="1195" y="982"/>
                  </a:cubicBezTo>
                  <a:cubicBezTo>
                    <a:pt x="1158" y="894"/>
                    <a:pt x="1107" y="818"/>
                    <a:pt x="1044" y="755"/>
                  </a:cubicBezTo>
                  <a:lnTo>
                    <a:pt x="416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335600" y="3030675"/>
              <a:ext cx="32700" cy="34325"/>
            </a:xfrm>
            <a:custGeom>
              <a:avLst/>
              <a:gdLst/>
              <a:ahLst/>
              <a:cxnLst/>
              <a:rect l="l" t="t" r="r" b="b"/>
              <a:pathLst>
                <a:path w="1308" h="1373" extrusionOk="0">
                  <a:moveTo>
                    <a:pt x="443" y="1"/>
                  </a:moveTo>
                  <a:cubicBezTo>
                    <a:pt x="442" y="1"/>
                    <a:pt x="441" y="1"/>
                    <a:pt x="440" y="2"/>
                  </a:cubicBezTo>
                  <a:cubicBezTo>
                    <a:pt x="491" y="127"/>
                    <a:pt x="579" y="253"/>
                    <a:pt x="667" y="366"/>
                  </a:cubicBezTo>
                  <a:lnTo>
                    <a:pt x="968" y="744"/>
                  </a:lnTo>
                  <a:cubicBezTo>
                    <a:pt x="1019" y="806"/>
                    <a:pt x="1082" y="882"/>
                    <a:pt x="1119" y="957"/>
                  </a:cubicBezTo>
                  <a:cubicBezTo>
                    <a:pt x="1157" y="1020"/>
                    <a:pt x="1157" y="1108"/>
                    <a:pt x="1119" y="1171"/>
                  </a:cubicBezTo>
                  <a:cubicBezTo>
                    <a:pt x="1086" y="1205"/>
                    <a:pt x="1035" y="1227"/>
                    <a:pt x="987" y="1227"/>
                  </a:cubicBezTo>
                  <a:cubicBezTo>
                    <a:pt x="963" y="1227"/>
                    <a:pt x="939" y="1221"/>
                    <a:pt x="918" y="1209"/>
                  </a:cubicBezTo>
                  <a:cubicBezTo>
                    <a:pt x="830" y="1184"/>
                    <a:pt x="767" y="1133"/>
                    <a:pt x="704" y="1071"/>
                  </a:cubicBezTo>
                  <a:lnTo>
                    <a:pt x="352" y="756"/>
                  </a:lnTo>
                  <a:cubicBezTo>
                    <a:pt x="252" y="656"/>
                    <a:pt x="138" y="568"/>
                    <a:pt x="0" y="492"/>
                  </a:cubicBezTo>
                  <a:lnTo>
                    <a:pt x="0" y="492"/>
                  </a:lnTo>
                  <a:cubicBezTo>
                    <a:pt x="88" y="618"/>
                    <a:pt x="176" y="731"/>
                    <a:pt x="289" y="832"/>
                  </a:cubicBezTo>
                  <a:lnTo>
                    <a:pt x="629" y="1171"/>
                  </a:lnTo>
                  <a:cubicBezTo>
                    <a:pt x="692" y="1247"/>
                    <a:pt x="780" y="1309"/>
                    <a:pt x="880" y="1347"/>
                  </a:cubicBezTo>
                  <a:cubicBezTo>
                    <a:pt x="918" y="1364"/>
                    <a:pt x="959" y="1372"/>
                    <a:pt x="999" y="1372"/>
                  </a:cubicBezTo>
                  <a:cubicBezTo>
                    <a:pt x="1080" y="1372"/>
                    <a:pt x="1161" y="1339"/>
                    <a:pt x="1220" y="1272"/>
                  </a:cubicBezTo>
                  <a:cubicBezTo>
                    <a:pt x="1295" y="1159"/>
                    <a:pt x="1308" y="1033"/>
                    <a:pt x="1245" y="920"/>
                  </a:cubicBezTo>
                  <a:cubicBezTo>
                    <a:pt x="1195" y="832"/>
                    <a:pt x="1132" y="744"/>
                    <a:pt x="1069" y="681"/>
                  </a:cubicBezTo>
                  <a:lnTo>
                    <a:pt x="755" y="316"/>
                  </a:lnTo>
                  <a:cubicBezTo>
                    <a:pt x="575" y="124"/>
                    <a:pt x="463" y="1"/>
                    <a:pt x="44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2348475" y="3021600"/>
              <a:ext cx="31700" cy="32750"/>
            </a:xfrm>
            <a:custGeom>
              <a:avLst/>
              <a:gdLst/>
              <a:ahLst/>
              <a:cxnLst/>
              <a:rect l="l" t="t" r="r" b="b"/>
              <a:pathLst>
                <a:path w="1268" h="1310" extrusionOk="0">
                  <a:moveTo>
                    <a:pt x="416" y="0"/>
                  </a:moveTo>
                  <a:lnTo>
                    <a:pt x="1" y="490"/>
                  </a:lnTo>
                  <a:lnTo>
                    <a:pt x="629" y="1107"/>
                  </a:lnTo>
                  <a:cubicBezTo>
                    <a:pt x="705" y="1182"/>
                    <a:pt x="780" y="1245"/>
                    <a:pt x="881" y="1283"/>
                  </a:cubicBezTo>
                  <a:cubicBezTo>
                    <a:pt x="916" y="1301"/>
                    <a:pt x="951" y="1309"/>
                    <a:pt x="985" y="1309"/>
                  </a:cubicBezTo>
                  <a:cubicBezTo>
                    <a:pt x="1138" y="1309"/>
                    <a:pt x="1267" y="1145"/>
                    <a:pt x="1195" y="981"/>
                  </a:cubicBezTo>
                  <a:cubicBezTo>
                    <a:pt x="1158" y="893"/>
                    <a:pt x="1107" y="817"/>
                    <a:pt x="1044" y="755"/>
                  </a:cubicBezTo>
                  <a:cubicBezTo>
                    <a:pt x="831" y="503"/>
                    <a:pt x="629" y="252"/>
                    <a:pt x="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2348475" y="3021600"/>
              <a:ext cx="32100" cy="34225"/>
            </a:xfrm>
            <a:custGeom>
              <a:avLst/>
              <a:gdLst/>
              <a:ahLst/>
              <a:cxnLst/>
              <a:rect l="l" t="t" r="r" b="b"/>
              <a:pathLst>
                <a:path w="1284" h="1369" extrusionOk="0">
                  <a:moveTo>
                    <a:pt x="416" y="0"/>
                  </a:moveTo>
                  <a:lnTo>
                    <a:pt x="416" y="0"/>
                  </a:lnTo>
                  <a:cubicBezTo>
                    <a:pt x="479" y="138"/>
                    <a:pt x="567" y="264"/>
                    <a:pt x="667" y="365"/>
                  </a:cubicBezTo>
                  <a:lnTo>
                    <a:pt x="956" y="742"/>
                  </a:lnTo>
                  <a:cubicBezTo>
                    <a:pt x="1019" y="805"/>
                    <a:pt x="1070" y="880"/>
                    <a:pt x="1107" y="956"/>
                  </a:cubicBezTo>
                  <a:cubicBezTo>
                    <a:pt x="1158" y="1031"/>
                    <a:pt x="1158" y="1107"/>
                    <a:pt x="1107" y="1182"/>
                  </a:cubicBezTo>
                  <a:cubicBezTo>
                    <a:pt x="1074" y="1216"/>
                    <a:pt x="1029" y="1232"/>
                    <a:pt x="981" y="1232"/>
                  </a:cubicBezTo>
                  <a:cubicBezTo>
                    <a:pt x="956" y="1232"/>
                    <a:pt x="931" y="1228"/>
                    <a:pt x="906" y="1220"/>
                  </a:cubicBezTo>
                  <a:cubicBezTo>
                    <a:pt x="831" y="1182"/>
                    <a:pt x="755" y="1144"/>
                    <a:pt x="692" y="1081"/>
                  </a:cubicBezTo>
                  <a:lnTo>
                    <a:pt x="340" y="767"/>
                  </a:lnTo>
                  <a:cubicBezTo>
                    <a:pt x="240" y="654"/>
                    <a:pt x="126" y="566"/>
                    <a:pt x="1" y="490"/>
                  </a:cubicBezTo>
                  <a:lnTo>
                    <a:pt x="1" y="490"/>
                  </a:lnTo>
                  <a:cubicBezTo>
                    <a:pt x="76" y="616"/>
                    <a:pt x="164" y="729"/>
                    <a:pt x="277" y="830"/>
                  </a:cubicBezTo>
                  <a:lnTo>
                    <a:pt x="604" y="1169"/>
                  </a:lnTo>
                  <a:cubicBezTo>
                    <a:pt x="680" y="1245"/>
                    <a:pt x="768" y="1308"/>
                    <a:pt x="856" y="1346"/>
                  </a:cubicBezTo>
                  <a:cubicBezTo>
                    <a:pt x="894" y="1361"/>
                    <a:pt x="934" y="1368"/>
                    <a:pt x="973" y="1368"/>
                  </a:cubicBezTo>
                  <a:cubicBezTo>
                    <a:pt x="1061" y="1368"/>
                    <a:pt x="1147" y="1331"/>
                    <a:pt x="1208" y="1270"/>
                  </a:cubicBezTo>
                  <a:cubicBezTo>
                    <a:pt x="1283" y="1157"/>
                    <a:pt x="1283" y="1019"/>
                    <a:pt x="1220" y="905"/>
                  </a:cubicBezTo>
                  <a:cubicBezTo>
                    <a:pt x="1183" y="830"/>
                    <a:pt x="1120" y="742"/>
                    <a:pt x="1044" y="679"/>
                  </a:cubicBezTo>
                  <a:lnTo>
                    <a:pt x="730" y="314"/>
                  </a:lnTo>
                  <a:cubicBezTo>
                    <a:pt x="642" y="201"/>
                    <a:pt x="541" y="88"/>
                    <a:pt x="41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373625" y="3034175"/>
              <a:ext cx="18575" cy="30200"/>
            </a:xfrm>
            <a:custGeom>
              <a:avLst/>
              <a:gdLst/>
              <a:ahLst/>
              <a:cxnLst/>
              <a:rect l="l" t="t" r="r" b="b"/>
              <a:pathLst>
                <a:path w="743" h="1208" extrusionOk="0">
                  <a:moveTo>
                    <a:pt x="730" y="0"/>
                  </a:moveTo>
                  <a:cubicBezTo>
                    <a:pt x="717" y="0"/>
                    <a:pt x="629" y="38"/>
                    <a:pt x="529" y="151"/>
                  </a:cubicBezTo>
                  <a:cubicBezTo>
                    <a:pt x="333" y="404"/>
                    <a:pt x="243" y="721"/>
                    <a:pt x="297" y="1044"/>
                  </a:cubicBezTo>
                  <a:lnTo>
                    <a:pt x="297" y="1044"/>
                  </a:lnTo>
                  <a:cubicBezTo>
                    <a:pt x="227" y="1028"/>
                    <a:pt x="167" y="1023"/>
                    <a:pt x="120" y="1023"/>
                  </a:cubicBezTo>
                  <a:cubicBezTo>
                    <a:pt x="44" y="1023"/>
                    <a:pt x="1" y="1037"/>
                    <a:pt x="1" y="1044"/>
                  </a:cubicBezTo>
                  <a:cubicBezTo>
                    <a:pt x="1" y="1069"/>
                    <a:pt x="152" y="1094"/>
                    <a:pt x="353" y="1169"/>
                  </a:cubicBezTo>
                  <a:lnTo>
                    <a:pt x="441" y="1207"/>
                  </a:lnTo>
                  <a:lnTo>
                    <a:pt x="428" y="1107"/>
                  </a:lnTo>
                  <a:cubicBezTo>
                    <a:pt x="403" y="968"/>
                    <a:pt x="403" y="843"/>
                    <a:pt x="428" y="704"/>
                  </a:cubicBezTo>
                  <a:cubicBezTo>
                    <a:pt x="491" y="289"/>
                    <a:pt x="743" y="13"/>
                    <a:pt x="73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655625" y="2938600"/>
              <a:ext cx="158450" cy="274475"/>
            </a:xfrm>
            <a:custGeom>
              <a:avLst/>
              <a:gdLst/>
              <a:ahLst/>
              <a:cxnLst/>
              <a:rect l="l" t="t" r="r" b="b"/>
              <a:pathLst>
                <a:path w="6338" h="10979" extrusionOk="0">
                  <a:moveTo>
                    <a:pt x="63" y="0"/>
                  </a:moveTo>
                  <a:cubicBezTo>
                    <a:pt x="63" y="0"/>
                    <a:pt x="0" y="6715"/>
                    <a:pt x="239" y="7595"/>
                  </a:cubicBezTo>
                  <a:cubicBezTo>
                    <a:pt x="507" y="8560"/>
                    <a:pt x="1499" y="8700"/>
                    <a:pt x="2051" y="8700"/>
                  </a:cubicBezTo>
                  <a:cubicBezTo>
                    <a:pt x="2276" y="8700"/>
                    <a:pt x="2427" y="8677"/>
                    <a:pt x="2427" y="8677"/>
                  </a:cubicBezTo>
                  <a:lnTo>
                    <a:pt x="2591" y="10978"/>
                  </a:lnTo>
                  <a:lnTo>
                    <a:pt x="6338" y="10802"/>
                  </a:lnTo>
                  <a:lnTo>
                    <a:pt x="6313" y="118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2617725" y="2900975"/>
              <a:ext cx="242575" cy="254550"/>
            </a:xfrm>
            <a:custGeom>
              <a:avLst/>
              <a:gdLst/>
              <a:ahLst/>
              <a:cxnLst/>
              <a:rect l="l" t="t" r="r" b="b"/>
              <a:pathLst>
                <a:path w="9703" h="10182" extrusionOk="0">
                  <a:moveTo>
                    <a:pt x="2821" y="0"/>
                  </a:moveTo>
                  <a:cubicBezTo>
                    <a:pt x="1419" y="0"/>
                    <a:pt x="1" y="1118"/>
                    <a:pt x="649" y="2448"/>
                  </a:cubicBezTo>
                  <a:cubicBezTo>
                    <a:pt x="925" y="3027"/>
                    <a:pt x="2258" y="4083"/>
                    <a:pt x="2258" y="4083"/>
                  </a:cubicBezTo>
                  <a:lnTo>
                    <a:pt x="2849" y="5680"/>
                  </a:lnTo>
                  <a:cubicBezTo>
                    <a:pt x="3055" y="5523"/>
                    <a:pt x="3286" y="5431"/>
                    <a:pt x="3499" y="5431"/>
                  </a:cubicBezTo>
                  <a:cubicBezTo>
                    <a:pt x="3831" y="5431"/>
                    <a:pt x="4118" y="5656"/>
                    <a:pt x="4195" y="6208"/>
                  </a:cubicBezTo>
                  <a:cubicBezTo>
                    <a:pt x="4295" y="6875"/>
                    <a:pt x="3478" y="7000"/>
                    <a:pt x="3478" y="7000"/>
                  </a:cubicBezTo>
                  <a:cubicBezTo>
                    <a:pt x="3943" y="7818"/>
                    <a:pt x="4283" y="8472"/>
                    <a:pt x="4974" y="9251"/>
                  </a:cubicBezTo>
                  <a:cubicBezTo>
                    <a:pt x="5729" y="10081"/>
                    <a:pt x="6144" y="10169"/>
                    <a:pt x="6961" y="10182"/>
                  </a:cubicBezTo>
                  <a:lnTo>
                    <a:pt x="7867" y="10182"/>
                  </a:lnTo>
                  <a:cubicBezTo>
                    <a:pt x="7867" y="10182"/>
                    <a:pt x="9703" y="8648"/>
                    <a:pt x="9338" y="4586"/>
                  </a:cubicBezTo>
                  <a:cubicBezTo>
                    <a:pt x="8973" y="537"/>
                    <a:pt x="5326" y="1719"/>
                    <a:pt x="4471" y="713"/>
                  </a:cubicBezTo>
                  <a:cubicBezTo>
                    <a:pt x="4040" y="213"/>
                    <a:pt x="3432" y="0"/>
                    <a:pt x="282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2634550" y="2939550"/>
              <a:ext cx="211600" cy="161400"/>
            </a:xfrm>
            <a:custGeom>
              <a:avLst/>
              <a:gdLst/>
              <a:ahLst/>
              <a:cxnLst/>
              <a:rect l="l" t="t" r="r" b="b"/>
              <a:pathLst>
                <a:path w="8464" h="6456" extrusionOk="0">
                  <a:moveTo>
                    <a:pt x="26" y="0"/>
                  </a:moveTo>
                  <a:cubicBezTo>
                    <a:pt x="1" y="151"/>
                    <a:pt x="13" y="302"/>
                    <a:pt x="51" y="453"/>
                  </a:cubicBezTo>
                  <a:cubicBezTo>
                    <a:pt x="152" y="843"/>
                    <a:pt x="391" y="1195"/>
                    <a:pt x="718" y="1446"/>
                  </a:cubicBezTo>
                  <a:cubicBezTo>
                    <a:pt x="1133" y="1760"/>
                    <a:pt x="1736" y="1949"/>
                    <a:pt x="2403" y="2075"/>
                  </a:cubicBezTo>
                  <a:cubicBezTo>
                    <a:pt x="3069" y="2213"/>
                    <a:pt x="3836" y="2289"/>
                    <a:pt x="4477" y="2741"/>
                  </a:cubicBezTo>
                  <a:cubicBezTo>
                    <a:pt x="5119" y="3181"/>
                    <a:pt x="5509" y="3848"/>
                    <a:pt x="5861" y="4426"/>
                  </a:cubicBezTo>
                  <a:cubicBezTo>
                    <a:pt x="6200" y="5005"/>
                    <a:pt x="6552" y="5520"/>
                    <a:pt x="6942" y="5860"/>
                  </a:cubicBezTo>
                  <a:cubicBezTo>
                    <a:pt x="7244" y="6136"/>
                    <a:pt x="7609" y="6338"/>
                    <a:pt x="8011" y="6426"/>
                  </a:cubicBezTo>
                  <a:cubicBezTo>
                    <a:pt x="8121" y="6444"/>
                    <a:pt x="8232" y="6456"/>
                    <a:pt x="8342" y="6456"/>
                  </a:cubicBezTo>
                  <a:cubicBezTo>
                    <a:pt x="8383" y="6456"/>
                    <a:pt x="8423" y="6454"/>
                    <a:pt x="8464" y="6451"/>
                  </a:cubicBezTo>
                  <a:cubicBezTo>
                    <a:pt x="8464" y="6451"/>
                    <a:pt x="8426" y="6438"/>
                    <a:pt x="8338" y="6438"/>
                  </a:cubicBezTo>
                  <a:cubicBezTo>
                    <a:pt x="8237" y="6426"/>
                    <a:pt x="8124" y="6413"/>
                    <a:pt x="8011" y="6401"/>
                  </a:cubicBezTo>
                  <a:cubicBezTo>
                    <a:pt x="7621" y="6300"/>
                    <a:pt x="7256" y="6111"/>
                    <a:pt x="6967" y="5835"/>
                  </a:cubicBezTo>
                  <a:cubicBezTo>
                    <a:pt x="6577" y="5495"/>
                    <a:pt x="6238" y="4980"/>
                    <a:pt x="5898" y="4401"/>
                  </a:cubicBezTo>
                  <a:cubicBezTo>
                    <a:pt x="5546" y="3823"/>
                    <a:pt x="5169" y="3144"/>
                    <a:pt x="4503" y="2691"/>
                  </a:cubicBezTo>
                  <a:cubicBezTo>
                    <a:pt x="3836" y="2251"/>
                    <a:pt x="3069" y="2150"/>
                    <a:pt x="2403" y="2037"/>
                  </a:cubicBezTo>
                  <a:cubicBezTo>
                    <a:pt x="1736" y="1911"/>
                    <a:pt x="1145" y="1723"/>
                    <a:pt x="743" y="1408"/>
                  </a:cubicBezTo>
                  <a:cubicBezTo>
                    <a:pt x="416" y="1169"/>
                    <a:pt x="177" y="830"/>
                    <a:pt x="64" y="440"/>
                  </a:cubicBezTo>
                  <a:cubicBezTo>
                    <a:pt x="26" y="302"/>
                    <a:pt x="13" y="151"/>
                    <a:pt x="2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636125" y="2926325"/>
              <a:ext cx="215375" cy="121750"/>
            </a:xfrm>
            <a:custGeom>
              <a:avLst/>
              <a:gdLst/>
              <a:ahLst/>
              <a:cxnLst/>
              <a:rect l="l" t="t" r="r" b="b"/>
              <a:pathLst>
                <a:path w="8615" h="4870" extrusionOk="0">
                  <a:moveTo>
                    <a:pt x="2928" y="586"/>
                  </a:moveTo>
                  <a:cubicBezTo>
                    <a:pt x="3035" y="586"/>
                    <a:pt x="3144" y="609"/>
                    <a:pt x="3245" y="655"/>
                  </a:cubicBezTo>
                  <a:cubicBezTo>
                    <a:pt x="3509" y="768"/>
                    <a:pt x="3660" y="1057"/>
                    <a:pt x="3610" y="1346"/>
                  </a:cubicBezTo>
                  <a:cubicBezTo>
                    <a:pt x="3572" y="1610"/>
                    <a:pt x="3421" y="1849"/>
                    <a:pt x="3195" y="2000"/>
                  </a:cubicBezTo>
                  <a:cubicBezTo>
                    <a:pt x="3025" y="2110"/>
                    <a:pt x="2831" y="2172"/>
                    <a:pt x="2632" y="2193"/>
                  </a:cubicBezTo>
                  <a:lnTo>
                    <a:pt x="2632" y="2193"/>
                  </a:lnTo>
                  <a:cubicBezTo>
                    <a:pt x="2437" y="2059"/>
                    <a:pt x="2285" y="1868"/>
                    <a:pt x="2201" y="1636"/>
                  </a:cubicBezTo>
                  <a:cubicBezTo>
                    <a:pt x="2113" y="1334"/>
                    <a:pt x="2201" y="1007"/>
                    <a:pt x="2415" y="781"/>
                  </a:cubicBezTo>
                  <a:cubicBezTo>
                    <a:pt x="2558" y="653"/>
                    <a:pt x="2742" y="586"/>
                    <a:pt x="2928" y="586"/>
                  </a:cubicBezTo>
                  <a:close/>
                  <a:moveTo>
                    <a:pt x="8413" y="3610"/>
                  </a:moveTo>
                  <a:lnTo>
                    <a:pt x="8614" y="3673"/>
                  </a:lnTo>
                  <a:cubicBezTo>
                    <a:pt x="8614" y="3673"/>
                    <a:pt x="8552" y="3648"/>
                    <a:pt x="8413" y="3610"/>
                  </a:cubicBezTo>
                  <a:close/>
                  <a:moveTo>
                    <a:pt x="7680" y="3474"/>
                  </a:moveTo>
                  <a:cubicBezTo>
                    <a:pt x="7735" y="3474"/>
                    <a:pt x="7791" y="3477"/>
                    <a:pt x="7847" y="3484"/>
                  </a:cubicBezTo>
                  <a:cubicBezTo>
                    <a:pt x="7902" y="3491"/>
                    <a:pt x="7955" y="3499"/>
                    <a:pt x="8007" y="3509"/>
                  </a:cubicBezTo>
                  <a:lnTo>
                    <a:pt x="8007" y="3509"/>
                  </a:lnTo>
                  <a:cubicBezTo>
                    <a:pt x="8038" y="3721"/>
                    <a:pt x="8021" y="3944"/>
                    <a:pt x="7948" y="4163"/>
                  </a:cubicBezTo>
                  <a:cubicBezTo>
                    <a:pt x="7872" y="4402"/>
                    <a:pt x="7709" y="4616"/>
                    <a:pt x="7495" y="4742"/>
                  </a:cubicBezTo>
                  <a:cubicBezTo>
                    <a:pt x="7395" y="4804"/>
                    <a:pt x="7281" y="4830"/>
                    <a:pt x="7156" y="4830"/>
                  </a:cubicBezTo>
                  <a:cubicBezTo>
                    <a:pt x="7043" y="4830"/>
                    <a:pt x="6942" y="4792"/>
                    <a:pt x="6854" y="4716"/>
                  </a:cubicBezTo>
                  <a:cubicBezTo>
                    <a:pt x="6703" y="4566"/>
                    <a:pt x="6640" y="4352"/>
                    <a:pt x="6678" y="4138"/>
                  </a:cubicBezTo>
                  <a:cubicBezTo>
                    <a:pt x="6716" y="3949"/>
                    <a:pt x="6829" y="3786"/>
                    <a:pt x="6980" y="3685"/>
                  </a:cubicBezTo>
                  <a:cubicBezTo>
                    <a:pt x="7195" y="3542"/>
                    <a:pt x="7435" y="3474"/>
                    <a:pt x="7680" y="3474"/>
                  </a:cubicBezTo>
                  <a:close/>
                  <a:moveTo>
                    <a:pt x="1" y="1"/>
                  </a:moveTo>
                  <a:cubicBezTo>
                    <a:pt x="1" y="2"/>
                    <a:pt x="13" y="78"/>
                    <a:pt x="26" y="202"/>
                  </a:cubicBezTo>
                  <a:cubicBezTo>
                    <a:pt x="139" y="692"/>
                    <a:pt x="390" y="1145"/>
                    <a:pt x="743" y="1510"/>
                  </a:cubicBezTo>
                  <a:cubicBezTo>
                    <a:pt x="1032" y="1799"/>
                    <a:pt x="1384" y="2013"/>
                    <a:pt x="1774" y="2139"/>
                  </a:cubicBezTo>
                  <a:cubicBezTo>
                    <a:pt x="2000" y="2214"/>
                    <a:pt x="2239" y="2239"/>
                    <a:pt x="2478" y="2239"/>
                  </a:cubicBezTo>
                  <a:cubicBezTo>
                    <a:pt x="2518" y="2239"/>
                    <a:pt x="2559" y="2238"/>
                    <a:pt x="2599" y="2235"/>
                  </a:cubicBezTo>
                  <a:lnTo>
                    <a:pt x="2599" y="2235"/>
                  </a:lnTo>
                  <a:cubicBezTo>
                    <a:pt x="2671" y="2285"/>
                    <a:pt x="2748" y="2329"/>
                    <a:pt x="2830" y="2365"/>
                  </a:cubicBezTo>
                  <a:cubicBezTo>
                    <a:pt x="3144" y="2503"/>
                    <a:pt x="3471" y="2591"/>
                    <a:pt x="3811" y="2629"/>
                  </a:cubicBezTo>
                  <a:cubicBezTo>
                    <a:pt x="3981" y="2654"/>
                    <a:pt x="4153" y="2667"/>
                    <a:pt x="4326" y="2667"/>
                  </a:cubicBezTo>
                  <a:cubicBezTo>
                    <a:pt x="4499" y="2667"/>
                    <a:pt x="4672" y="2654"/>
                    <a:pt x="4842" y="2629"/>
                  </a:cubicBezTo>
                  <a:cubicBezTo>
                    <a:pt x="5169" y="2579"/>
                    <a:pt x="5483" y="2503"/>
                    <a:pt x="5798" y="2403"/>
                  </a:cubicBezTo>
                  <a:cubicBezTo>
                    <a:pt x="6062" y="2314"/>
                    <a:pt x="6337" y="2275"/>
                    <a:pt x="6612" y="2275"/>
                  </a:cubicBezTo>
                  <a:cubicBezTo>
                    <a:pt x="6651" y="2275"/>
                    <a:pt x="6689" y="2275"/>
                    <a:pt x="6728" y="2277"/>
                  </a:cubicBezTo>
                  <a:cubicBezTo>
                    <a:pt x="7410" y="2352"/>
                    <a:pt x="7911" y="2877"/>
                    <a:pt x="8006" y="3498"/>
                  </a:cubicBezTo>
                  <a:lnTo>
                    <a:pt x="8006" y="3498"/>
                  </a:lnTo>
                  <a:cubicBezTo>
                    <a:pt x="7953" y="3488"/>
                    <a:pt x="7900" y="3479"/>
                    <a:pt x="7847" y="3472"/>
                  </a:cubicBezTo>
                  <a:cubicBezTo>
                    <a:pt x="7782" y="3461"/>
                    <a:pt x="7718" y="3456"/>
                    <a:pt x="7653" y="3456"/>
                  </a:cubicBezTo>
                  <a:cubicBezTo>
                    <a:pt x="7405" y="3456"/>
                    <a:pt x="7164" y="3530"/>
                    <a:pt x="6955" y="3660"/>
                  </a:cubicBezTo>
                  <a:cubicBezTo>
                    <a:pt x="6791" y="3773"/>
                    <a:pt x="6678" y="3937"/>
                    <a:pt x="6640" y="4138"/>
                  </a:cubicBezTo>
                  <a:cubicBezTo>
                    <a:pt x="6602" y="4352"/>
                    <a:pt x="6665" y="4578"/>
                    <a:pt x="6829" y="4742"/>
                  </a:cubicBezTo>
                  <a:cubicBezTo>
                    <a:pt x="6917" y="4817"/>
                    <a:pt x="7030" y="4867"/>
                    <a:pt x="7156" y="4867"/>
                  </a:cubicBezTo>
                  <a:cubicBezTo>
                    <a:pt x="7172" y="4869"/>
                    <a:pt x="7188" y="4870"/>
                    <a:pt x="7204" y="4870"/>
                  </a:cubicBezTo>
                  <a:cubicBezTo>
                    <a:pt x="7311" y="4870"/>
                    <a:pt x="7409" y="4834"/>
                    <a:pt x="7508" y="4779"/>
                  </a:cubicBezTo>
                  <a:cubicBezTo>
                    <a:pt x="7734" y="4641"/>
                    <a:pt x="7898" y="4427"/>
                    <a:pt x="7973" y="4176"/>
                  </a:cubicBezTo>
                  <a:cubicBezTo>
                    <a:pt x="8051" y="3955"/>
                    <a:pt x="8072" y="3731"/>
                    <a:pt x="8045" y="3517"/>
                  </a:cubicBezTo>
                  <a:lnTo>
                    <a:pt x="8045" y="3517"/>
                  </a:lnTo>
                  <a:cubicBezTo>
                    <a:pt x="8173" y="3543"/>
                    <a:pt x="8296" y="3576"/>
                    <a:pt x="8413" y="3610"/>
                  </a:cubicBezTo>
                  <a:cubicBezTo>
                    <a:pt x="8290" y="3569"/>
                    <a:pt x="8167" y="3533"/>
                    <a:pt x="8044" y="3506"/>
                  </a:cubicBezTo>
                  <a:lnTo>
                    <a:pt x="8044" y="3506"/>
                  </a:lnTo>
                  <a:cubicBezTo>
                    <a:pt x="7958" y="2857"/>
                    <a:pt x="7435" y="2302"/>
                    <a:pt x="6728" y="2227"/>
                  </a:cubicBezTo>
                  <a:cubicBezTo>
                    <a:pt x="6689" y="2225"/>
                    <a:pt x="6651" y="2224"/>
                    <a:pt x="6612" y="2224"/>
                  </a:cubicBezTo>
                  <a:cubicBezTo>
                    <a:pt x="6336" y="2224"/>
                    <a:pt x="6061" y="2264"/>
                    <a:pt x="5785" y="2352"/>
                  </a:cubicBezTo>
                  <a:cubicBezTo>
                    <a:pt x="5471" y="2453"/>
                    <a:pt x="5156" y="2528"/>
                    <a:pt x="4829" y="2579"/>
                  </a:cubicBezTo>
                  <a:cubicBezTo>
                    <a:pt x="4666" y="2604"/>
                    <a:pt x="4499" y="2616"/>
                    <a:pt x="4331" y="2616"/>
                  </a:cubicBezTo>
                  <a:cubicBezTo>
                    <a:pt x="4163" y="2616"/>
                    <a:pt x="3993" y="2604"/>
                    <a:pt x="3823" y="2579"/>
                  </a:cubicBezTo>
                  <a:cubicBezTo>
                    <a:pt x="3484" y="2541"/>
                    <a:pt x="3157" y="2453"/>
                    <a:pt x="2855" y="2315"/>
                  </a:cubicBezTo>
                  <a:cubicBezTo>
                    <a:pt x="2795" y="2290"/>
                    <a:pt x="2737" y="2260"/>
                    <a:pt x="2682" y="2226"/>
                  </a:cubicBezTo>
                  <a:lnTo>
                    <a:pt x="2682" y="2226"/>
                  </a:lnTo>
                  <a:cubicBezTo>
                    <a:pt x="2872" y="2201"/>
                    <a:pt x="3053" y="2140"/>
                    <a:pt x="3220" y="2038"/>
                  </a:cubicBezTo>
                  <a:cubicBezTo>
                    <a:pt x="3459" y="1887"/>
                    <a:pt x="3622" y="1636"/>
                    <a:pt x="3660" y="1359"/>
                  </a:cubicBezTo>
                  <a:cubicBezTo>
                    <a:pt x="3685" y="1208"/>
                    <a:pt x="3660" y="1057"/>
                    <a:pt x="3584" y="919"/>
                  </a:cubicBezTo>
                  <a:cubicBezTo>
                    <a:pt x="3522" y="781"/>
                    <a:pt x="3408" y="667"/>
                    <a:pt x="3258" y="604"/>
                  </a:cubicBezTo>
                  <a:cubicBezTo>
                    <a:pt x="3150" y="553"/>
                    <a:pt x="3034" y="528"/>
                    <a:pt x="2918" y="528"/>
                  </a:cubicBezTo>
                  <a:cubicBezTo>
                    <a:pt x="2722" y="528"/>
                    <a:pt x="2528" y="600"/>
                    <a:pt x="2377" y="743"/>
                  </a:cubicBezTo>
                  <a:cubicBezTo>
                    <a:pt x="2151" y="982"/>
                    <a:pt x="2063" y="1321"/>
                    <a:pt x="2151" y="1648"/>
                  </a:cubicBezTo>
                  <a:cubicBezTo>
                    <a:pt x="2228" y="1871"/>
                    <a:pt x="2370" y="2059"/>
                    <a:pt x="2551" y="2200"/>
                  </a:cubicBezTo>
                  <a:lnTo>
                    <a:pt x="2551" y="2200"/>
                  </a:lnTo>
                  <a:cubicBezTo>
                    <a:pt x="2527" y="2201"/>
                    <a:pt x="2502" y="2201"/>
                    <a:pt x="2478" y="2201"/>
                  </a:cubicBezTo>
                  <a:cubicBezTo>
                    <a:pt x="2448" y="2203"/>
                    <a:pt x="2417" y="2204"/>
                    <a:pt x="2387" y="2204"/>
                  </a:cubicBezTo>
                  <a:cubicBezTo>
                    <a:pt x="2181" y="2204"/>
                    <a:pt x="1984" y="2167"/>
                    <a:pt x="1786" y="2101"/>
                  </a:cubicBezTo>
                  <a:cubicBezTo>
                    <a:pt x="1396" y="1975"/>
                    <a:pt x="1044" y="1761"/>
                    <a:pt x="768" y="1472"/>
                  </a:cubicBezTo>
                  <a:cubicBezTo>
                    <a:pt x="554" y="1258"/>
                    <a:pt x="365" y="1019"/>
                    <a:pt x="227" y="743"/>
                  </a:cubicBezTo>
                  <a:cubicBezTo>
                    <a:pt x="152" y="567"/>
                    <a:pt x="89" y="391"/>
                    <a:pt x="38" y="202"/>
                  </a:cubicBezTo>
                  <a:cubicBezTo>
                    <a:pt x="13" y="78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686450" y="4160850"/>
              <a:ext cx="133925" cy="153700"/>
            </a:xfrm>
            <a:custGeom>
              <a:avLst/>
              <a:gdLst/>
              <a:ahLst/>
              <a:cxnLst/>
              <a:rect l="l" t="t" r="r" b="b"/>
              <a:pathLst>
                <a:path w="5357" h="6148" extrusionOk="0">
                  <a:moveTo>
                    <a:pt x="3533" y="1"/>
                  </a:moveTo>
                  <a:lnTo>
                    <a:pt x="603" y="2315"/>
                  </a:lnTo>
                  <a:lnTo>
                    <a:pt x="1823" y="3887"/>
                  </a:lnTo>
                  <a:cubicBezTo>
                    <a:pt x="1823" y="3887"/>
                    <a:pt x="0" y="6148"/>
                    <a:pt x="431" y="6148"/>
                  </a:cubicBezTo>
                  <a:cubicBezTo>
                    <a:pt x="456" y="6148"/>
                    <a:pt x="488" y="6141"/>
                    <a:pt x="528" y="6125"/>
                  </a:cubicBezTo>
                  <a:cubicBezTo>
                    <a:pt x="1194" y="5861"/>
                    <a:pt x="4401" y="3120"/>
                    <a:pt x="5180" y="2440"/>
                  </a:cubicBezTo>
                  <a:lnTo>
                    <a:pt x="5356" y="227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2695550" y="4217750"/>
              <a:ext cx="124825" cy="97175"/>
            </a:xfrm>
            <a:custGeom>
              <a:avLst/>
              <a:gdLst/>
              <a:ahLst/>
              <a:cxnLst/>
              <a:rect l="l" t="t" r="r" b="b"/>
              <a:pathLst>
                <a:path w="4993" h="3887" extrusionOk="0">
                  <a:moveTo>
                    <a:pt x="0" y="1"/>
                  </a:moveTo>
                  <a:lnTo>
                    <a:pt x="0" y="3887"/>
                  </a:lnTo>
                  <a:lnTo>
                    <a:pt x="4992" y="3887"/>
                  </a:lnTo>
                  <a:lnTo>
                    <a:pt x="49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2695550" y="4215875"/>
              <a:ext cx="124500" cy="98425"/>
            </a:xfrm>
            <a:custGeom>
              <a:avLst/>
              <a:gdLst/>
              <a:ahLst/>
              <a:cxnLst/>
              <a:rect l="l" t="t" r="r" b="b"/>
              <a:pathLst>
                <a:path w="4980" h="3937" extrusionOk="0">
                  <a:moveTo>
                    <a:pt x="4930" y="1"/>
                  </a:moveTo>
                  <a:lnTo>
                    <a:pt x="4930" y="13"/>
                  </a:lnTo>
                  <a:lnTo>
                    <a:pt x="3898" y="856"/>
                  </a:lnTo>
                  <a:cubicBezTo>
                    <a:pt x="3898" y="868"/>
                    <a:pt x="3898" y="868"/>
                    <a:pt x="3898" y="868"/>
                  </a:cubicBezTo>
                  <a:lnTo>
                    <a:pt x="3873" y="856"/>
                  </a:lnTo>
                  <a:lnTo>
                    <a:pt x="1044" y="3132"/>
                  </a:lnTo>
                  <a:cubicBezTo>
                    <a:pt x="918" y="3031"/>
                    <a:pt x="767" y="2956"/>
                    <a:pt x="604" y="2930"/>
                  </a:cubicBezTo>
                  <a:cubicBezTo>
                    <a:pt x="566" y="2930"/>
                    <a:pt x="528" y="2943"/>
                    <a:pt x="491" y="2956"/>
                  </a:cubicBezTo>
                  <a:lnTo>
                    <a:pt x="352" y="3157"/>
                  </a:lnTo>
                  <a:cubicBezTo>
                    <a:pt x="201" y="3383"/>
                    <a:pt x="0" y="3735"/>
                    <a:pt x="0" y="3886"/>
                  </a:cubicBezTo>
                  <a:cubicBezTo>
                    <a:pt x="0" y="3911"/>
                    <a:pt x="38" y="3936"/>
                    <a:pt x="63" y="3936"/>
                  </a:cubicBezTo>
                  <a:cubicBezTo>
                    <a:pt x="101" y="3924"/>
                    <a:pt x="139" y="3924"/>
                    <a:pt x="164" y="3911"/>
                  </a:cubicBezTo>
                  <a:lnTo>
                    <a:pt x="201" y="3899"/>
                  </a:lnTo>
                  <a:cubicBezTo>
                    <a:pt x="906" y="3433"/>
                    <a:pt x="1585" y="2930"/>
                    <a:pt x="2239" y="2390"/>
                  </a:cubicBezTo>
                  <a:cubicBezTo>
                    <a:pt x="3282" y="1547"/>
                    <a:pt x="4401" y="592"/>
                    <a:pt x="4804" y="227"/>
                  </a:cubicBezTo>
                  <a:lnTo>
                    <a:pt x="4980" y="63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rgbClr val="8C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2695550" y="4215250"/>
              <a:ext cx="124500" cy="98100"/>
            </a:xfrm>
            <a:custGeom>
              <a:avLst/>
              <a:gdLst/>
              <a:ahLst/>
              <a:cxnLst/>
              <a:rect l="l" t="t" r="r" b="b"/>
              <a:pathLst>
                <a:path w="4980" h="3924" extrusionOk="0">
                  <a:moveTo>
                    <a:pt x="4980" y="0"/>
                  </a:moveTo>
                  <a:lnTo>
                    <a:pt x="4980" y="0"/>
                  </a:lnTo>
                  <a:cubicBezTo>
                    <a:pt x="4955" y="13"/>
                    <a:pt x="4942" y="13"/>
                    <a:pt x="4917" y="26"/>
                  </a:cubicBezTo>
                  <a:lnTo>
                    <a:pt x="4779" y="139"/>
                  </a:lnTo>
                  <a:cubicBezTo>
                    <a:pt x="4640" y="264"/>
                    <a:pt x="4464" y="403"/>
                    <a:pt x="4251" y="579"/>
                  </a:cubicBezTo>
                  <a:cubicBezTo>
                    <a:pt x="3810" y="944"/>
                    <a:pt x="3194" y="1446"/>
                    <a:pt x="2515" y="1987"/>
                  </a:cubicBezTo>
                  <a:cubicBezTo>
                    <a:pt x="1824" y="2528"/>
                    <a:pt x="1195" y="3018"/>
                    <a:pt x="742" y="3358"/>
                  </a:cubicBezTo>
                  <a:lnTo>
                    <a:pt x="201" y="3773"/>
                  </a:lnTo>
                  <a:lnTo>
                    <a:pt x="51" y="3886"/>
                  </a:lnTo>
                  <a:cubicBezTo>
                    <a:pt x="38" y="3899"/>
                    <a:pt x="13" y="3911"/>
                    <a:pt x="0" y="3924"/>
                  </a:cubicBezTo>
                  <a:lnTo>
                    <a:pt x="63" y="3899"/>
                  </a:lnTo>
                  <a:lnTo>
                    <a:pt x="214" y="3785"/>
                  </a:lnTo>
                  <a:lnTo>
                    <a:pt x="767" y="3396"/>
                  </a:lnTo>
                  <a:cubicBezTo>
                    <a:pt x="1233" y="3043"/>
                    <a:pt x="1861" y="2566"/>
                    <a:pt x="2540" y="2025"/>
                  </a:cubicBezTo>
                  <a:cubicBezTo>
                    <a:pt x="3232" y="1484"/>
                    <a:pt x="3836" y="981"/>
                    <a:pt x="4276" y="617"/>
                  </a:cubicBezTo>
                  <a:lnTo>
                    <a:pt x="4791" y="164"/>
                  </a:lnTo>
                  <a:lnTo>
                    <a:pt x="4930" y="51"/>
                  </a:lnTo>
                  <a:cubicBezTo>
                    <a:pt x="4942" y="26"/>
                    <a:pt x="4955" y="13"/>
                    <a:pt x="498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2706850" y="4288775"/>
              <a:ext cx="16075" cy="6650"/>
            </a:xfrm>
            <a:custGeom>
              <a:avLst/>
              <a:gdLst/>
              <a:ahLst/>
              <a:cxnLst/>
              <a:rect l="l" t="t" r="r" b="b"/>
              <a:pathLst>
                <a:path w="643" h="266" extrusionOk="0">
                  <a:moveTo>
                    <a:pt x="164" y="0"/>
                  </a:moveTo>
                  <a:cubicBezTo>
                    <a:pt x="109" y="0"/>
                    <a:pt x="54" y="10"/>
                    <a:pt x="1" y="27"/>
                  </a:cubicBezTo>
                  <a:cubicBezTo>
                    <a:pt x="114" y="27"/>
                    <a:pt x="227" y="52"/>
                    <a:pt x="341" y="90"/>
                  </a:cubicBezTo>
                  <a:cubicBezTo>
                    <a:pt x="441" y="128"/>
                    <a:pt x="554" y="191"/>
                    <a:pt x="642" y="266"/>
                  </a:cubicBezTo>
                  <a:cubicBezTo>
                    <a:pt x="579" y="153"/>
                    <a:pt x="479" y="77"/>
                    <a:pt x="353" y="40"/>
                  </a:cubicBezTo>
                  <a:cubicBezTo>
                    <a:pt x="292" y="13"/>
                    <a:pt x="228" y="0"/>
                    <a:pt x="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2726975" y="4264300"/>
              <a:ext cx="9150" cy="2950"/>
            </a:xfrm>
            <a:custGeom>
              <a:avLst/>
              <a:gdLst/>
              <a:ahLst/>
              <a:cxnLst/>
              <a:rect l="l" t="t" r="r" b="b"/>
              <a:pathLst>
                <a:path w="366" h="118" extrusionOk="0">
                  <a:moveTo>
                    <a:pt x="13" y="0"/>
                  </a:moveTo>
                  <a:cubicBezTo>
                    <a:pt x="1" y="13"/>
                    <a:pt x="76" y="38"/>
                    <a:pt x="177" y="76"/>
                  </a:cubicBezTo>
                  <a:cubicBezTo>
                    <a:pt x="243" y="104"/>
                    <a:pt x="309" y="118"/>
                    <a:pt x="338" y="118"/>
                  </a:cubicBezTo>
                  <a:cubicBezTo>
                    <a:pt x="347" y="118"/>
                    <a:pt x="353" y="116"/>
                    <a:pt x="353" y="113"/>
                  </a:cubicBezTo>
                  <a:cubicBezTo>
                    <a:pt x="365" y="101"/>
                    <a:pt x="290" y="63"/>
                    <a:pt x="189" y="38"/>
                  </a:cubicBezTo>
                  <a:cubicBezTo>
                    <a:pt x="127" y="13"/>
                    <a:pt x="64" y="0"/>
                    <a:pt x="1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2731375" y="4258500"/>
              <a:ext cx="7900" cy="1225"/>
            </a:xfrm>
            <a:custGeom>
              <a:avLst/>
              <a:gdLst/>
              <a:ahLst/>
              <a:cxnLst/>
              <a:rect l="l" t="t" r="r" b="b"/>
              <a:pathLst>
                <a:path w="316" h="49" extrusionOk="0">
                  <a:moveTo>
                    <a:pt x="92" y="1"/>
                  </a:moveTo>
                  <a:cubicBezTo>
                    <a:pt x="39" y="1"/>
                    <a:pt x="1" y="9"/>
                    <a:pt x="1" y="18"/>
                  </a:cubicBezTo>
                  <a:cubicBezTo>
                    <a:pt x="1" y="31"/>
                    <a:pt x="76" y="43"/>
                    <a:pt x="164" y="43"/>
                  </a:cubicBezTo>
                  <a:cubicBezTo>
                    <a:pt x="186" y="47"/>
                    <a:pt x="208" y="49"/>
                    <a:pt x="229" y="49"/>
                  </a:cubicBezTo>
                  <a:cubicBezTo>
                    <a:pt x="277" y="49"/>
                    <a:pt x="315" y="40"/>
                    <a:pt x="315" y="31"/>
                  </a:cubicBezTo>
                  <a:cubicBezTo>
                    <a:pt x="315" y="18"/>
                    <a:pt x="252" y="6"/>
                    <a:pt x="164" y="6"/>
                  </a:cubicBezTo>
                  <a:cubicBezTo>
                    <a:pt x="139" y="2"/>
                    <a:pt x="114" y="1"/>
                    <a:pt x="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2729800" y="4249475"/>
              <a:ext cx="7900" cy="6350"/>
            </a:xfrm>
            <a:custGeom>
              <a:avLst/>
              <a:gdLst/>
              <a:ahLst/>
              <a:cxnLst/>
              <a:rect l="l" t="t" r="r" b="b"/>
              <a:pathLst>
                <a:path w="316" h="254" extrusionOk="0">
                  <a:moveTo>
                    <a:pt x="309" y="0"/>
                  </a:moveTo>
                  <a:cubicBezTo>
                    <a:pt x="287" y="0"/>
                    <a:pt x="218" y="46"/>
                    <a:pt x="139" y="103"/>
                  </a:cubicBezTo>
                  <a:cubicBezTo>
                    <a:pt x="64" y="178"/>
                    <a:pt x="1" y="241"/>
                    <a:pt x="14" y="254"/>
                  </a:cubicBezTo>
                  <a:cubicBezTo>
                    <a:pt x="14" y="254"/>
                    <a:pt x="89" y="216"/>
                    <a:pt x="177" y="140"/>
                  </a:cubicBezTo>
                  <a:cubicBezTo>
                    <a:pt x="252" y="77"/>
                    <a:pt x="315" y="15"/>
                    <a:pt x="315" y="2"/>
                  </a:cubicBezTo>
                  <a:cubicBezTo>
                    <a:pt x="314" y="1"/>
                    <a:pt x="312" y="0"/>
                    <a:pt x="3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726675" y="4243550"/>
              <a:ext cx="8500" cy="7550"/>
            </a:xfrm>
            <a:custGeom>
              <a:avLst/>
              <a:gdLst/>
              <a:ahLst/>
              <a:cxnLst/>
              <a:rect l="l" t="t" r="r" b="b"/>
              <a:pathLst>
                <a:path w="340" h="302" extrusionOk="0">
                  <a:moveTo>
                    <a:pt x="315" y="0"/>
                  </a:moveTo>
                  <a:lnTo>
                    <a:pt x="164" y="151"/>
                  </a:lnTo>
                  <a:cubicBezTo>
                    <a:pt x="76" y="239"/>
                    <a:pt x="0" y="289"/>
                    <a:pt x="0" y="302"/>
                  </a:cubicBezTo>
                  <a:cubicBezTo>
                    <a:pt x="76" y="289"/>
                    <a:pt x="151" y="239"/>
                    <a:pt x="201" y="189"/>
                  </a:cubicBezTo>
                  <a:cubicBezTo>
                    <a:pt x="264" y="138"/>
                    <a:pt x="315" y="76"/>
                    <a:pt x="3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2710325" y="4261250"/>
              <a:ext cx="18250" cy="9350"/>
            </a:xfrm>
            <a:custGeom>
              <a:avLst/>
              <a:gdLst/>
              <a:ahLst/>
              <a:cxnLst/>
              <a:rect l="l" t="t" r="r" b="b"/>
              <a:pathLst>
                <a:path w="730" h="374" extrusionOk="0">
                  <a:moveTo>
                    <a:pt x="423" y="39"/>
                  </a:moveTo>
                  <a:cubicBezTo>
                    <a:pt x="453" y="39"/>
                    <a:pt x="484" y="42"/>
                    <a:pt x="516" y="47"/>
                  </a:cubicBezTo>
                  <a:cubicBezTo>
                    <a:pt x="565" y="55"/>
                    <a:pt x="613" y="73"/>
                    <a:pt x="659" y="96"/>
                  </a:cubicBezTo>
                  <a:lnTo>
                    <a:pt x="659" y="96"/>
                  </a:lnTo>
                  <a:cubicBezTo>
                    <a:pt x="623" y="118"/>
                    <a:pt x="570" y="148"/>
                    <a:pt x="503" y="185"/>
                  </a:cubicBezTo>
                  <a:cubicBezTo>
                    <a:pt x="440" y="223"/>
                    <a:pt x="352" y="260"/>
                    <a:pt x="277" y="286"/>
                  </a:cubicBezTo>
                  <a:cubicBezTo>
                    <a:pt x="227" y="311"/>
                    <a:pt x="176" y="323"/>
                    <a:pt x="139" y="323"/>
                  </a:cubicBezTo>
                  <a:cubicBezTo>
                    <a:pt x="130" y="325"/>
                    <a:pt x="122" y="326"/>
                    <a:pt x="114" y="326"/>
                  </a:cubicBezTo>
                  <a:cubicBezTo>
                    <a:pt x="77" y="326"/>
                    <a:pt x="51" y="302"/>
                    <a:pt x="51" y="260"/>
                  </a:cubicBezTo>
                  <a:cubicBezTo>
                    <a:pt x="101" y="172"/>
                    <a:pt x="176" y="97"/>
                    <a:pt x="264" y="72"/>
                  </a:cubicBezTo>
                  <a:cubicBezTo>
                    <a:pt x="320" y="48"/>
                    <a:pt x="371" y="39"/>
                    <a:pt x="423" y="39"/>
                  </a:cubicBezTo>
                  <a:close/>
                  <a:moveTo>
                    <a:pt x="406" y="1"/>
                  </a:moveTo>
                  <a:cubicBezTo>
                    <a:pt x="246" y="1"/>
                    <a:pt x="92" y="90"/>
                    <a:pt x="13" y="248"/>
                  </a:cubicBezTo>
                  <a:cubicBezTo>
                    <a:pt x="0" y="286"/>
                    <a:pt x="13" y="323"/>
                    <a:pt x="51" y="348"/>
                  </a:cubicBezTo>
                  <a:cubicBezTo>
                    <a:pt x="76" y="361"/>
                    <a:pt x="101" y="374"/>
                    <a:pt x="139" y="374"/>
                  </a:cubicBezTo>
                  <a:cubicBezTo>
                    <a:pt x="189" y="361"/>
                    <a:pt x="239" y="348"/>
                    <a:pt x="290" y="323"/>
                  </a:cubicBezTo>
                  <a:cubicBezTo>
                    <a:pt x="378" y="298"/>
                    <a:pt x="453" y="260"/>
                    <a:pt x="528" y="210"/>
                  </a:cubicBezTo>
                  <a:cubicBezTo>
                    <a:pt x="585" y="182"/>
                    <a:pt x="634" y="147"/>
                    <a:pt x="676" y="105"/>
                  </a:cubicBezTo>
                  <a:lnTo>
                    <a:pt x="676" y="105"/>
                  </a:lnTo>
                  <a:cubicBezTo>
                    <a:pt x="695" y="114"/>
                    <a:pt x="713" y="124"/>
                    <a:pt x="730" y="135"/>
                  </a:cubicBezTo>
                  <a:cubicBezTo>
                    <a:pt x="730" y="135"/>
                    <a:pt x="718" y="123"/>
                    <a:pt x="682" y="99"/>
                  </a:cubicBezTo>
                  <a:lnTo>
                    <a:pt x="682" y="99"/>
                  </a:lnTo>
                  <a:cubicBezTo>
                    <a:pt x="694" y="86"/>
                    <a:pt x="706" y="73"/>
                    <a:pt x="717" y="59"/>
                  </a:cubicBezTo>
                  <a:lnTo>
                    <a:pt x="717" y="59"/>
                  </a:lnTo>
                  <a:cubicBezTo>
                    <a:pt x="717" y="59"/>
                    <a:pt x="701" y="70"/>
                    <a:pt x="669" y="89"/>
                  </a:cubicBezTo>
                  <a:lnTo>
                    <a:pt x="669" y="89"/>
                  </a:lnTo>
                  <a:cubicBezTo>
                    <a:pt x="588" y="29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2722275" y="4250775"/>
              <a:ext cx="6625" cy="13225"/>
            </a:xfrm>
            <a:custGeom>
              <a:avLst/>
              <a:gdLst/>
              <a:ahLst/>
              <a:cxnLst/>
              <a:rect l="l" t="t" r="r" b="b"/>
              <a:pathLst>
                <a:path w="265" h="529" extrusionOk="0">
                  <a:moveTo>
                    <a:pt x="145" y="0"/>
                  </a:moveTo>
                  <a:cubicBezTo>
                    <a:pt x="129" y="0"/>
                    <a:pt x="113" y="5"/>
                    <a:pt x="101" y="13"/>
                  </a:cubicBezTo>
                  <a:cubicBezTo>
                    <a:pt x="38" y="63"/>
                    <a:pt x="0" y="151"/>
                    <a:pt x="13" y="227"/>
                  </a:cubicBezTo>
                  <a:cubicBezTo>
                    <a:pt x="25" y="290"/>
                    <a:pt x="38" y="352"/>
                    <a:pt x="76" y="415"/>
                  </a:cubicBezTo>
                  <a:cubicBezTo>
                    <a:pt x="138" y="503"/>
                    <a:pt x="201" y="528"/>
                    <a:pt x="201" y="528"/>
                  </a:cubicBezTo>
                  <a:cubicBezTo>
                    <a:pt x="164" y="491"/>
                    <a:pt x="126" y="440"/>
                    <a:pt x="101" y="403"/>
                  </a:cubicBezTo>
                  <a:cubicBezTo>
                    <a:pt x="76" y="340"/>
                    <a:pt x="63" y="290"/>
                    <a:pt x="63" y="227"/>
                  </a:cubicBezTo>
                  <a:cubicBezTo>
                    <a:pt x="50" y="164"/>
                    <a:pt x="76" y="101"/>
                    <a:pt x="126" y="51"/>
                  </a:cubicBezTo>
                  <a:cubicBezTo>
                    <a:pt x="132" y="48"/>
                    <a:pt x="138" y="46"/>
                    <a:pt x="143" y="46"/>
                  </a:cubicBezTo>
                  <a:cubicBezTo>
                    <a:pt x="185" y="46"/>
                    <a:pt x="214" y="121"/>
                    <a:pt x="214" y="176"/>
                  </a:cubicBezTo>
                  <a:cubicBezTo>
                    <a:pt x="227" y="227"/>
                    <a:pt x="227" y="290"/>
                    <a:pt x="227" y="352"/>
                  </a:cubicBezTo>
                  <a:cubicBezTo>
                    <a:pt x="227" y="440"/>
                    <a:pt x="214" y="503"/>
                    <a:pt x="214" y="503"/>
                  </a:cubicBezTo>
                  <a:cubicBezTo>
                    <a:pt x="239" y="453"/>
                    <a:pt x="252" y="403"/>
                    <a:pt x="264" y="352"/>
                  </a:cubicBezTo>
                  <a:cubicBezTo>
                    <a:pt x="264" y="290"/>
                    <a:pt x="264" y="227"/>
                    <a:pt x="264" y="164"/>
                  </a:cubicBezTo>
                  <a:cubicBezTo>
                    <a:pt x="252" y="126"/>
                    <a:pt x="239" y="88"/>
                    <a:pt x="227" y="51"/>
                  </a:cubicBezTo>
                  <a:cubicBezTo>
                    <a:pt x="210" y="17"/>
                    <a:pt x="176" y="0"/>
                    <a:pt x="14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785150" y="4196375"/>
              <a:ext cx="17625" cy="41225"/>
            </a:xfrm>
            <a:custGeom>
              <a:avLst/>
              <a:gdLst/>
              <a:ahLst/>
              <a:cxnLst/>
              <a:rect l="l" t="t" r="r" b="b"/>
              <a:pathLst>
                <a:path w="705" h="1649" extrusionOk="0">
                  <a:moveTo>
                    <a:pt x="692" y="1"/>
                  </a:moveTo>
                  <a:cubicBezTo>
                    <a:pt x="667" y="1"/>
                    <a:pt x="641" y="13"/>
                    <a:pt x="629" y="26"/>
                  </a:cubicBezTo>
                  <a:cubicBezTo>
                    <a:pt x="566" y="64"/>
                    <a:pt x="516" y="102"/>
                    <a:pt x="465" y="152"/>
                  </a:cubicBezTo>
                  <a:cubicBezTo>
                    <a:pt x="113" y="466"/>
                    <a:pt x="0" y="969"/>
                    <a:pt x="176" y="1409"/>
                  </a:cubicBezTo>
                  <a:cubicBezTo>
                    <a:pt x="201" y="1472"/>
                    <a:pt x="226" y="1535"/>
                    <a:pt x="264" y="1598"/>
                  </a:cubicBezTo>
                  <a:cubicBezTo>
                    <a:pt x="302" y="1636"/>
                    <a:pt x="314" y="1648"/>
                    <a:pt x="314" y="1648"/>
                  </a:cubicBezTo>
                  <a:cubicBezTo>
                    <a:pt x="277" y="1573"/>
                    <a:pt x="239" y="1485"/>
                    <a:pt x="201" y="1397"/>
                  </a:cubicBezTo>
                  <a:cubicBezTo>
                    <a:pt x="63" y="969"/>
                    <a:pt x="164" y="491"/>
                    <a:pt x="491" y="177"/>
                  </a:cubicBezTo>
                  <a:cubicBezTo>
                    <a:pt x="616" y="64"/>
                    <a:pt x="704" y="1"/>
                    <a:pt x="7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2771000" y="4171875"/>
              <a:ext cx="24225" cy="29875"/>
            </a:xfrm>
            <a:custGeom>
              <a:avLst/>
              <a:gdLst/>
              <a:ahLst/>
              <a:cxnLst/>
              <a:rect l="l" t="t" r="r" b="b"/>
              <a:pathLst>
                <a:path w="969" h="1195" extrusionOk="0">
                  <a:moveTo>
                    <a:pt x="0" y="0"/>
                  </a:moveTo>
                  <a:cubicBezTo>
                    <a:pt x="139" y="214"/>
                    <a:pt x="302" y="415"/>
                    <a:pt x="466" y="616"/>
                  </a:cubicBezTo>
                  <a:cubicBezTo>
                    <a:pt x="629" y="817"/>
                    <a:pt x="792" y="1006"/>
                    <a:pt x="969" y="1195"/>
                  </a:cubicBezTo>
                  <a:cubicBezTo>
                    <a:pt x="830" y="981"/>
                    <a:pt x="667" y="780"/>
                    <a:pt x="503" y="579"/>
                  </a:cubicBezTo>
                  <a:cubicBezTo>
                    <a:pt x="340" y="377"/>
                    <a:pt x="176" y="189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2757150" y="4238200"/>
              <a:ext cx="21425" cy="17300"/>
            </a:xfrm>
            <a:custGeom>
              <a:avLst/>
              <a:gdLst/>
              <a:ahLst/>
              <a:cxnLst/>
              <a:rect l="l" t="t" r="r" b="b"/>
              <a:pathLst>
                <a:path w="857" h="692" extrusionOk="0">
                  <a:moveTo>
                    <a:pt x="856" y="0"/>
                  </a:moveTo>
                  <a:cubicBezTo>
                    <a:pt x="843" y="0"/>
                    <a:pt x="667" y="164"/>
                    <a:pt x="429" y="352"/>
                  </a:cubicBezTo>
                  <a:cubicBezTo>
                    <a:pt x="190" y="528"/>
                    <a:pt x="1" y="679"/>
                    <a:pt x="1" y="692"/>
                  </a:cubicBezTo>
                  <a:cubicBezTo>
                    <a:pt x="164" y="604"/>
                    <a:pt x="315" y="503"/>
                    <a:pt x="454" y="390"/>
                  </a:cubicBezTo>
                  <a:cubicBezTo>
                    <a:pt x="605" y="277"/>
                    <a:pt x="730" y="151"/>
                    <a:pt x="85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2792050" y="4226875"/>
              <a:ext cx="2225" cy="5725"/>
            </a:xfrm>
            <a:custGeom>
              <a:avLst/>
              <a:gdLst/>
              <a:ahLst/>
              <a:cxnLst/>
              <a:rect l="l" t="t" r="r" b="b"/>
              <a:pathLst>
                <a:path w="89" h="229" extrusionOk="0">
                  <a:moveTo>
                    <a:pt x="26" y="1"/>
                  </a:moveTo>
                  <a:cubicBezTo>
                    <a:pt x="13" y="1"/>
                    <a:pt x="1" y="51"/>
                    <a:pt x="13" y="126"/>
                  </a:cubicBezTo>
                  <a:cubicBezTo>
                    <a:pt x="36" y="183"/>
                    <a:pt x="68" y="229"/>
                    <a:pt x="84" y="229"/>
                  </a:cubicBezTo>
                  <a:cubicBezTo>
                    <a:pt x="86" y="229"/>
                    <a:pt x="87" y="228"/>
                    <a:pt x="89" y="227"/>
                  </a:cubicBezTo>
                  <a:cubicBezTo>
                    <a:pt x="89" y="227"/>
                    <a:pt x="76" y="177"/>
                    <a:pt x="64" y="114"/>
                  </a:cubicBezTo>
                  <a:cubicBezTo>
                    <a:pt x="38" y="51"/>
                    <a:pt x="38" y="1"/>
                    <a:pt x="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2791750" y="4215875"/>
              <a:ext cx="1600" cy="5050"/>
            </a:xfrm>
            <a:custGeom>
              <a:avLst/>
              <a:gdLst/>
              <a:ahLst/>
              <a:cxnLst/>
              <a:rect l="l" t="t" r="r" b="b"/>
              <a:pathLst>
                <a:path w="64" h="202" extrusionOk="0">
                  <a:moveTo>
                    <a:pt x="38" y="1"/>
                  </a:moveTo>
                  <a:cubicBezTo>
                    <a:pt x="25" y="1"/>
                    <a:pt x="13" y="38"/>
                    <a:pt x="13" y="101"/>
                  </a:cubicBezTo>
                  <a:cubicBezTo>
                    <a:pt x="0" y="151"/>
                    <a:pt x="13" y="202"/>
                    <a:pt x="25" y="202"/>
                  </a:cubicBezTo>
                  <a:cubicBezTo>
                    <a:pt x="38" y="202"/>
                    <a:pt x="50" y="164"/>
                    <a:pt x="50" y="101"/>
                  </a:cubicBezTo>
                  <a:cubicBezTo>
                    <a:pt x="63" y="51"/>
                    <a:pt x="50" y="1"/>
                    <a:pt x="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2794575" y="4206650"/>
              <a:ext cx="3475" cy="4850"/>
            </a:xfrm>
            <a:custGeom>
              <a:avLst/>
              <a:gdLst/>
              <a:ahLst/>
              <a:cxnLst/>
              <a:rect l="l" t="t" r="r" b="b"/>
              <a:pathLst>
                <a:path w="139" h="194" extrusionOk="0">
                  <a:moveTo>
                    <a:pt x="130" y="0"/>
                  </a:moveTo>
                  <a:cubicBezTo>
                    <a:pt x="112" y="0"/>
                    <a:pt x="67" y="19"/>
                    <a:pt x="38" y="68"/>
                  </a:cubicBezTo>
                  <a:cubicBezTo>
                    <a:pt x="0" y="131"/>
                    <a:pt x="13" y="193"/>
                    <a:pt x="26" y="193"/>
                  </a:cubicBezTo>
                  <a:cubicBezTo>
                    <a:pt x="38" y="193"/>
                    <a:pt x="51" y="143"/>
                    <a:pt x="76" y="93"/>
                  </a:cubicBezTo>
                  <a:cubicBezTo>
                    <a:pt x="114" y="43"/>
                    <a:pt x="139" y="17"/>
                    <a:pt x="139" y="5"/>
                  </a:cubicBezTo>
                  <a:cubicBezTo>
                    <a:pt x="139" y="2"/>
                    <a:pt x="136" y="0"/>
                    <a:pt x="13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2800550" y="4201025"/>
              <a:ext cx="2225" cy="2625"/>
            </a:xfrm>
            <a:custGeom>
              <a:avLst/>
              <a:gdLst/>
              <a:ahLst/>
              <a:cxnLst/>
              <a:rect l="l" t="t" r="r" b="b"/>
              <a:pathLst>
                <a:path w="89" h="105" extrusionOk="0">
                  <a:moveTo>
                    <a:pt x="68" y="0"/>
                  </a:moveTo>
                  <a:cubicBezTo>
                    <a:pt x="54" y="0"/>
                    <a:pt x="36" y="21"/>
                    <a:pt x="25" y="41"/>
                  </a:cubicBezTo>
                  <a:cubicBezTo>
                    <a:pt x="13" y="66"/>
                    <a:pt x="0" y="92"/>
                    <a:pt x="13" y="104"/>
                  </a:cubicBezTo>
                  <a:cubicBezTo>
                    <a:pt x="25" y="104"/>
                    <a:pt x="51" y="92"/>
                    <a:pt x="63" y="66"/>
                  </a:cubicBezTo>
                  <a:cubicBezTo>
                    <a:pt x="76" y="29"/>
                    <a:pt x="88" y="4"/>
                    <a:pt x="76" y="4"/>
                  </a:cubicBezTo>
                  <a:cubicBezTo>
                    <a:pt x="73" y="1"/>
                    <a:pt x="71" y="0"/>
                    <a:pt x="6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2797725" y="418947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2789850" y="4189475"/>
              <a:ext cx="11025" cy="10400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315" y="0"/>
                  </a:moveTo>
                  <a:lnTo>
                    <a:pt x="1" y="214"/>
                  </a:lnTo>
                  <a:cubicBezTo>
                    <a:pt x="64" y="289"/>
                    <a:pt x="126" y="365"/>
                    <a:pt x="164" y="415"/>
                  </a:cubicBezTo>
                  <a:lnTo>
                    <a:pt x="441" y="201"/>
                  </a:lnTo>
                  <a:lnTo>
                    <a:pt x="340" y="38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2720075" y="4242275"/>
              <a:ext cx="6925" cy="8825"/>
            </a:xfrm>
            <a:custGeom>
              <a:avLst/>
              <a:gdLst/>
              <a:ahLst/>
              <a:cxnLst/>
              <a:rect l="l" t="t" r="r" b="b"/>
              <a:pathLst>
                <a:path w="277" h="353" extrusionOk="0">
                  <a:moveTo>
                    <a:pt x="0" y="1"/>
                  </a:moveTo>
                  <a:lnTo>
                    <a:pt x="0" y="1"/>
                  </a:lnTo>
                  <a:lnTo>
                    <a:pt x="277" y="353"/>
                  </a:lnTo>
                  <a:lnTo>
                    <a:pt x="277" y="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2720075" y="4195125"/>
              <a:ext cx="73575" cy="55975"/>
            </a:xfrm>
            <a:custGeom>
              <a:avLst/>
              <a:gdLst/>
              <a:ahLst/>
              <a:cxnLst/>
              <a:rect l="l" t="t" r="r" b="b"/>
              <a:pathLst>
                <a:path w="2943" h="2239" extrusionOk="0">
                  <a:moveTo>
                    <a:pt x="2767" y="1"/>
                  </a:moveTo>
                  <a:lnTo>
                    <a:pt x="0" y="1887"/>
                  </a:lnTo>
                  <a:lnTo>
                    <a:pt x="277" y="2239"/>
                  </a:lnTo>
                  <a:cubicBezTo>
                    <a:pt x="277" y="2226"/>
                    <a:pt x="352" y="2176"/>
                    <a:pt x="428" y="2101"/>
                  </a:cubicBezTo>
                  <a:cubicBezTo>
                    <a:pt x="478" y="2038"/>
                    <a:pt x="528" y="1987"/>
                    <a:pt x="591" y="1937"/>
                  </a:cubicBezTo>
                  <a:lnTo>
                    <a:pt x="591" y="1937"/>
                  </a:lnTo>
                  <a:cubicBezTo>
                    <a:pt x="591" y="1937"/>
                    <a:pt x="591" y="1975"/>
                    <a:pt x="541" y="2025"/>
                  </a:cubicBezTo>
                  <a:lnTo>
                    <a:pt x="2943" y="202"/>
                  </a:lnTo>
                  <a:cubicBezTo>
                    <a:pt x="2905" y="152"/>
                    <a:pt x="2842" y="89"/>
                    <a:pt x="2767" y="1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2726975" y="4243550"/>
              <a:ext cx="8525" cy="7550"/>
            </a:xfrm>
            <a:custGeom>
              <a:avLst/>
              <a:gdLst/>
              <a:ahLst/>
              <a:cxnLst/>
              <a:rect l="l" t="t" r="r" b="b"/>
              <a:pathLst>
                <a:path w="341" h="302" extrusionOk="0">
                  <a:moveTo>
                    <a:pt x="315" y="0"/>
                  </a:moveTo>
                  <a:cubicBezTo>
                    <a:pt x="265" y="50"/>
                    <a:pt x="215" y="101"/>
                    <a:pt x="164" y="164"/>
                  </a:cubicBezTo>
                  <a:cubicBezTo>
                    <a:pt x="76" y="239"/>
                    <a:pt x="1" y="289"/>
                    <a:pt x="1" y="302"/>
                  </a:cubicBezTo>
                  <a:lnTo>
                    <a:pt x="290" y="88"/>
                  </a:lnTo>
                  <a:cubicBezTo>
                    <a:pt x="328" y="38"/>
                    <a:pt x="340" y="13"/>
                    <a:pt x="328" y="0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2789225" y="4194825"/>
              <a:ext cx="4750" cy="5350"/>
            </a:xfrm>
            <a:custGeom>
              <a:avLst/>
              <a:gdLst/>
              <a:ahLst/>
              <a:cxnLst/>
              <a:rect l="l" t="t" r="r" b="b"/>
              <a:pathLst>
                <a:path w="190" h="214" extrusionOk="0">
                  <a:moveTo>
                    <a:pt x="38" y="0"/>
                  </a:moveTo>
                  <a:lnTo>
                    <a:pt x="1" y="13"/>
                  </a:lnTo>
                  <a:cubicBezTo>
                    <a:pt x="76" y="101"/>
                    <a:pt x="139" y="176"/>
                    <a:pt x="177" y="214"/>
                  </a:cubicBezTo>
                  <a:lnTo>
                    <a:pt x="189" y="201"/>
                  </a:lnTo>
                  <a:cubicBezTo>
                    <a:pt x="151" y="151"/>
                    <a:pt x="101" y="75"/>
                    <a:pt x="38" y="0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2315775" y="4247325"/>
              <a:ext cx="173250" cy="76450"/>
            </a:xfrm>
            <a:custGeom>
              <a:avLst/>
              <a:gdLst/>
              <a:ahLst/>
              <a:cxnLst/>
              <a:rect l="l" t="t" r="r" b="b"/>
              <a:pathLst>
                <a:path w="6930" h="3058" extrusionOk="0">
                  <a:moveTo>
                    <a:pt x="6904" y="0"/>
                  </a:moveTo>
                  <a:lnTo>
                    <a:pt x="3170" y="13"/>
                  </a:lnTo>
                  <a:lnTo>
                    <a:pt x="3170" y="1999"/>
                  </a:lnTo>
                  <a:cubicBezTo>
                    <a:pt x="3170" y="1999"/>
                    <a:pt x="1" y="2729"/>
                    <a:pt x="768" y="2955"/>
                  </a:cubicBezTo>
                  <a:cubicBezTo>
                    <a:pt x="1014" y="3031"/>
                    <a:pt x="1706" y="3058"/>
                    <a:pt x="2542" y="3058"/>
                  </a:cubicBezTo>
                  <a:cubicBezTo>
                    <a:pt x="4055" y="3058"/>
                    <a:pt x="6039" y="2970"/>
                    <a:pt x="6703" y="2930"/>
                  </a:cubicBezTo>
                  <a:lnTo>
                    <a:pt x="6930" y="2917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2331825" y="4307675"/>
              <a:ext cx="157525" cy="14175"/>
            </a:xfrm>
            <a:custGeom>
              <a:avLst/>
              <a:gdLst/>
              <a:ahLst/>
              <a:cxnLst/>
              <a:rect l="l" t="t" r="r" b="b"/>
              <a:pathLst>
                <a:path w="6301" h="567" extrusionOk="0">
                  <a:moveTo>
                    <a:pt x="1006" y="0"/>
                  </a:moveTo>
                  <a:lnTo>
                    <a:pt x="1006" y="0"/>
                  </a:lnTo>
                  <a:cubicBezTo>
                    <a:pt x="906" y="26"/>
                    <a:pt x="818" y="51"/>
                    <a:pt x="730" y="88"/>
                  </a:cubicBezTo>
                  <a:cubicBezTo>
                    <a:pt x="880" y="38"/>
                    <a:pt x="1006" y="0"/>
                    <a:pt x="1006" y="0"/>
                  </a:cubicBezTo>
                  <a:close/>
                  <a:moveTo>
                    <a:pt x="25" y="428"/>
                  </a:moveTo>
                  <a:cubicBezTo>
                    <a:pt x="0" y="440"/>
                    <a:pt x="0" y="478"/>
                    <a:pt x="25" y="503"/>
                  </a:cubicBezTo>
                  <a:cubicBezTo>
                    <a:pt x="76" y="541"/>
                    <a:pt x="126" y="554"/>
                    <a:pt x="189" y="554"/>
                  </a:cubicBezTo>
                  <a:lnTo>
                    <a:pt x="151" y="541"/>
                  </a:lnTo>
                  <a:cubicBezTo>
                    <a:pt x="38" y="516"/>
                    <a:pt x="13" y="466"/>
                    <a:pt x="38" y="428"/>
                  </a:cubicBezTo>
                  <a:close/>
                  <a:moveTo>
                    <a:pt x="6300" y="503"/>
                  </a:moveTo>
                  <a:lnTo>
                    <a:pt x="6061" y="516"/>
                  </a:lnTo>
                  <a:cubicBezTo>
                    <a:pt x="5835" y="529"/>
                    <a:pt x="5458" y="541"/>
                    <a:pt x="5005" y="566"/>
                  </a:cubicBezTo>
                  <a:lnTo>
                    <a:pt x="5319" y="566"/>
                  </a:lnTo>
                  <a:cubicBezTo>
                    <a:pt x="5684" y="541"/>
                    <a:pt x="6024" y="529"/>
                    <a:pt x="6300" y="5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2401300" y="4321825"/>
              <a:ext cx="63200" cy="1600"/>
            </a:xfrm>
            <a:custGeom>
              <a:avLst/>
              <a:gdLst/>
              <a:ahLst/>
              <a:cxnLst/>
              <a:rect l="l" t="t" r="r" b="b"/>
              <a:pathLst>
                <a:path w="2528" h="64" extrusionOk="0">
                  <a:moveTo>
                    <a:pt x="2226" y="0"/>
                  </a:moveTo>
                  <a:cubicBezTo>
                    <a:pt x="1585" y="25"/>
                    <a:pt x="767" y="51"/>
                    <a:pt x="0" y="63"/>
                  </a:cubicBezTo>
                  <a:lnTo>
                    <a:pt x="101" y="63"/>
                  </a:lnTo>
                  <a:cubicBezTo>
                    <a:pt x="918" y="63"/>
                    <a:pt x="1786" y="38"/>
                    <a:pt x="2528" y="0"/>
                  </a:cubicBezTo>
                  <a:close/>
                </a:path>
              </a:pathLst>
            </a:custGeom>
            <a:solidFill>
              <a:srgbClr val="6C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2331500" y="4307675"/>
              <a:ext cx="157850" cy="15925"/>
            </a:xfrm>
            <a:custGeom>
              <a:avLst/>
              <a:gdLst/>
              <a:ahLst/>
              <a:cxnLst/>
              <a:rect l="l" t="t" r="r" b="b"/>
              <a:pathLst>
                <a:path w="6314" h="637" extrusionOk="0">
                  <a:moveTo>
                    <a:pt x="994" y="0"/>
                  </a:moveTo>
                  <a:cubicBezTo>
                    <a:pt x="906" y="26"/>
                    <a:pt x="818" y="51"/>
                    <a:pt x="730" y="88"/>
                  </a:cubicBezTo>
                  <a:cubicBezTo>
                    <a:pt x="466" y="176"/>
                    <a:pt x="114" y="302"/>
                    <a:pt x="26" y="415"/>
                  </a:cubicBezTo>
                  <a:cubicBezTo>
                    <a:pt x="1" y="466"/>
                    <a:pt x="26" y="516"/>
                    <a:pt x="139" y="541"/>
                  </a:cubicBezTo>
                  <a:lnTo>
                    <a:pt x="177" y="554"/>
                  </a:lnTo>
                  <a:cubicBezTo>
                    <a:pt x="750" y="603"/>
                    <a:pt x="1324" y="637"/>
                    <a:pt x="1897" y="637"/>
                  </a:cubicBezTo>
                  <a:cubicBezTo>
                    <a:pt x="2053" y="637"/>
                    <a:pt x="2209" y="634"/>
                    <a:pt x="2365" y="629"/>
                  </a:cubicBezTo>
                  <a:lnTo>
                    <a:pt x="2792" y="629"/>
                  </a:lnTo>
                  <a:cubicBezTo>
                    <a:pt x="3559" y="617"/>
                    <a:pt x="4377" y="591"/>
                    <a:pt x="5018" y="566"/>
                  </a:cubicBezTo>
                  <a:cubicBezTo>
                    <a:pt x="5471" y="554"/>
                    <a:pt x="5848" y="529"/>
                    <a:pt x="6074" y="516"/>
                  </a:cubicBezTo>
                  <a:lnTo>
                    <a:pt x="6313" y="503"/>
                  </a:lnTo>
                  <a:lnTo>
                    <a:pt x="6313" y="415"/>
                  </a:lnTo>
                  <a:lnTo>
                    <a:pt x="1334" y="478"/>
                  </a:lnTo>
                  <a:cubicBezTo>
                    <a:pt x="1334" y="478"/>
                    <a:pt x="1220" y="13"/>
                    <a:pt x="1007" y="0"/>
                  </a:cubicBezTo>
                  <a:close/>
                </a:path>
              </a:pathLst>
            </a:custGeom>
            <a:solidFill>
              <a:srgbClr val="8C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2333700" y="4318050"/>
              <a:ext cx="155325" cy="2525"/>
            </a:xfrm>
            <a:custGeom>
              <a:avLst/>
              <a:gdLst/>
              <a:ahLst/>
              <a:cxnLst/>
              <a:rect l="l" t="t" r="r" b="b"/>
              <a:pathLst>
                <a:path w="6213" h="101" extrusionOk="0">
                  <a:moveTo>
                    <a:pt x="6024" y="0"/>
                  </a:moveTo>
                  <a:lnTo>
                    <a:pt x="5345" y="25"/>
                  </a:lnTo>
                  <a:cubicBezTo>
                    <a:pt x="4767" y="38"/>
                    <a:pt x="3987" y="51"/>
                    <a:pt x="3107" y="63"/>
                  </a:cubicBezTo>
                  <a:cubicBezTo>
                    <a:pt x="2226" y="63"/>
                    <a:pt x="1434" y="51"/>
                    <a:pt x="868" y="51"/>
                  </a:cubicBezTo>
                  <a:lnTo>
                    <a:pt x="189" y="38"/>
                  </a:lnTo>
                  <a:lnTo>
                    <a:pt x="1" y="38"/>
                  </a:lnTo>
                  <a:lnTo>
                    <a:pt x="189" y="51"/>
                  </a:lnTo>
                  <a:lnTo>
                    <a:pt x="868" y="76"/>
                  </a:lnTo>
                  <a:cubicBezTo>
                    <a:pt x="1434" y="88"/>
                    <a:pt x="2226" y="101"/>
                    <a:pt x="3107" y="101"/>
                  </a:cubicBezTo>
                  <a:cubicBezTo>
                    <a:pt x="3987" y="88"/>
                    <a:pt x="4779" y="76"/>
                    <a:pt x="5345" y="51"/>
                  </a:cubicBezTo>
                  <a:lnTo>
                    <a:pt x="6024" y="13"/>
                  </a:lnTo>
                  <a:lnTo>
                    <a:pt x="621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2355700" y="4306725"/>
              <a:ext cx="9475" cy="14500"/>
            </a:xfrm>
            <a:custGeom>
              <a:avLst/>
              <a:gdLst/>
              <a:ahLst/>
              <a:cxnLst/>
              <a:rect l="l" t="t" r="r" b="b"/>
              <a:pathLst>
                <a:path w="379" h="580" extrusionOk="0">
                  <a:moveTo>
                    <a:pt x="1" y="1"/>
                  </a:moveTo>
                  <a:lnTo>
                    <a:pt x="1" y="1"/>
                  </a:lnTo>
                  <a:cubicBezTo>
                    <a:pt x="89" y="76"/>
                    <a:pt x="164" y="164"/>
                    <a:pt x="240" y="265"/>
                  </a:cubicBezTo>
                  <a:cubicBezTo>
                    <a:pt x="290" y="353"/>
                    <a:pt x="328" y="466"/>
                    <a:pt x="366" y="579"/>
                  </a:cubicBezTo>
                  <a:cubicBezTo>
                    <a:pt x="378" y="328"/>
                    <a:pt x="227" y="10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2386825" y="4299150"/>
              <a:ext cx="5700" cy="7925"/>
            </a:xfrm>
            <a:custGeom>
              <a:avLst/>
              <a:gdLst/>
              <a:ahLst/>
              <a:cxnLst/>
              <a:rect l="l" t="t" r="r" b="b"/>
              <a:pathLst>
                <a:path w="228" h="317" extrusionOk="0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" y="14"/>
                    <a:pt x="39" y="90"/>
                    <a:pt x="101" y="178"/>
                  </a:cubicBezTo>
                  <a:cubicBezTo>
                    <a:pt x="152" y="253"/>
                    <a:pt x="202" y="316"/>
                    <a:pt x="215" y="316"/>
                  </a:cubicBezTo>
                  <a:cubicBezTo>
                    <a:pt x="227" y="304"/>
                    <a:pt x="189" y="228"/>
                    <a:pt x="139" y="153"/>
                  </a:cubicBezTo>
                  <a:cubicBezTo>
                    <a:pt x="81" y="71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2393750" y="4297875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6" y="0"/>
                  </a:moveTo>
                  <a:cubicBezTo>
                    <a:pt x="14" y="0"/>
                    <a:pt x="13" y="1"/>
                    <a:pt x="13" y="3"/>
                  </a:cubicBezTo>
                  <a:cubicBezTo>
                    <a:pt x="0" y="15"/>
                    <a:pt x="38" y="65"/>
                    <a:pt x="114" y="128"/>
                  </a:cubicBezTo>
                  <a:cubicBezTo>
                    <a:pt x="177" y="179"/>
                    <a:pt x="239" y="216"/>
                    <a:pt x="239" y="216"/>
                  </a:cubicBezTo>
                  <a:cubicBezTo>
                    <a:pt x="252" y="191"/>
                    <a:pt x="202" y="141"/>
                    <a:pt x="139" y="91"/>
                  </a:cubicBezTo>
                  <a:cubicBezTo>
                    <a:pt x="84" y="36"/>
                    <a:pt x="29" y="0"/>
                    <a:pt x="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2394700" y="4291700"/>
              <a:ext cx="9775" cy="4950"/>
            </a:xfrm>
            <a:custGeom>
              <a:avLst/>
              <a:gdLst/>
              <a:ahLst/>
              <a:cxnLst/>
              <a:rect l="l" t="t" r="r" b="b"/>
              <a:pathLst>
                <a:path w="391" h="198" extrusionOk="0">
                  <a:moveTo>
                    <a:pt x="107" y="0"/>
                  </a:moveTo>
                  <a:cubicBezTo>
                    <a:pt x="54" y="0"/>
                    <a:pt x="0" y="36"/>
                    <a:pt x="0" y="99"/>
                  </a:cubicBezTo>
                  <a:cubicBezTo>
                    <a:pt x="0" y="161"/>
                    <a:pt x="54" y="197"/>
                    <a:pt x="107" y="197"/>
                  </a:cubicBezTo>
                  <a:cubicBezTo>
                    <a:pt x="149" y="197"/>
                    <a:pt x="190" y="174"/>
                    <a:pt x="201" y="124"/>
                  </a:cubicBezTo>
                  <a:cubicBezTo>
                    <a:pt x="264" y="124"/>
                    <a:pt x="327" y="124"/>
                    <a:pt x="390" y="99"/>
                  </a:cubicBezTo>
                  <a:cubicBezTo>
                    <a:pt x="327" y="74"/>
                    <a:pt x="264" y="74"/>
                    <a:pt x="201" y="74"/>
                  </a:cubicBezTo>
                  <a:cubicBezTo>
                    <a:pt x="190" y="23"/>
                    <a:pt x="149" y="0"/>
                    <a:pt x="1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2395000" y="4287875"/>
              <a:ext cx="11025" cy="1700"/>
            </a:xfrm>
            <a:custGeom>
              <a:avLst/>
              <a:gdLst/>
              <a:ahLst/>
              <a:cxnLst/>
              <a:rect l="l" t="t" r="r" b="b"/>
              <a:pathLst>
                <a:path w="441" h="68" extrusionOk="0">
                  <a:moveTo>
                    <a:pt x="441" y="0"/>
                  </a:moveTo>
                  <a:cubicBezTo>
                    <a:pt x="378" y="0"/>
                    <a:pt x="303" y="0"/>
                    <a:pt x="227" y="13"/>
                  </a:cubicBezTo>
                  <a:cubicBezTo>
                    <a:pt x="152" y="13"/>
                    <a:pt x="76" y="25"/>
                    <a:pt x="1" y="38"/>
                  </a:cubicBezTo>
                  <a:cubicBezTo>
                    <a:pt x="56" y="56"/>
                    <a:pt x="111" y="68"/>
                    <a:pt x="166" y="68"/>
                  </a:cubicBezTo>
                  <a:cubicBezTo>
                    <a:pt x="187" y="68"/>
                    <a:pt x="207" y="66"/>
                    <a:pt x="227" y="63"/>
                  </a:cubicBezTo>
                  <a:cubicBezTo>
                    <a:pt x="303" y="63"/>
                    <a:pt x="378" y="38"/>
                    <a:pt x="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2371425" y="4290575"/>
              <a:ext cx="17625" cy="9900"/>
            </a:xfrm>
            <a:custGeom>
              <a:avLst/>
              <a:gdLst/>
              <a:ahLst/>
              <a:cxnLst/>
              <a:rect l="l" t="t" r="r" b="b"/>
              <a:pathLst>
                <a:path w="705" h="396" extrusionOk="0">
                  <a:moveTo>
                    <a:pt x="229" y="39"/>
                  </a:moveTo>
                  <a:cubicBezTo>
                    <a:pt x="269" y="39"/>
                    <a:pt x="311" y="45"/>
                    <a:pt x="353" y="56"/>
                  </a:cubicBezTo>
                  <a:cubicBezTo>
                    <a:pt x="428" y="81"/>
                    <a:pt x="504" y="131"/>
                    <a:pt x="554" y="194"/>
                  </a:cubicBezTo>
                  <a:cubicBezTo>
                    <a:pt x="586" y="234"/>
                    <a:pt x="613" y="274"/>
                    <a:pt x="635" y="317"/>
                  </a:cubicBezTo>
                  <a:lnTo>
                    <a:pt x="635" y="317"/>
                  </a:lnTo>
                  <a:cubicBezTo>
                    <a:pt x="594" y="313"/>
                    <a:pt x="537" y="306"/>
                    <a:pt x="466" y="295"/>
                  </a:cubicBezTo>
                  <a:cubicBezTo>
                    <a:pt x="378" y="282"/>
                    <a:pt x="290" y="257"/>
                    <a:pt x="214" y="232"/>
                  </a:cubicBezTo>
                  <a:cubicBezTo>
                    <a:pt x="164" y="219"/>
                    <a:pt x="126" y="194"/>
                    <a:pt x="76" y="181"/>
                  </a:cubicBezTo>
                  <a:cubicBezTo>
                    <a:pt x="38" y="156"/>
                    <a:pt x="26" y="106"/>
                    <a:pt x="64" y="81"/>
                  </a:cubicBezTo>
                  <a:cubicBezTo>
                    <a:pt x="115" y="51"/>
                    <a:pt x="171" y="39"/>
                    <a:pt x="229" y="39"/>
                  </a:cubicBezTo>
                  <a:close/>
                  <a:moveTo>
                    <a:pt x="231" y="0"/>
                  </a:moveTo>
                  <a:cubicBezTo>
                    <a:pt x="166" y="0"/>
                    <a:pt x="100" y="14"/>
                    <a:pt x="38" y="43"/>
                  </a:cubicBezTo>
                  <a:cubicBezTo>
                    <a:pt x="13" y="68"/>
                    <a:pt x="1" y="106"/>
                    <a:pt x="1" y="144"/>
                  </a:cubicBezTo>
                  <a:cubicBezTo>
                    <a:pt x="13" y="169"/>
                    <a:pt x="38" y="194"/>
                    <a:pt x="64" y="219"/>
                  </a:cubicBezTo>
                  <a:cubicBezTo>
                    <a:pt x="114" y="244"/>
                    <a:pt x="152" y="257"/>
                    <a:pt x="214" y="282"/>
                  </a:cubicBezTo>
                  <a:cubicBezTo>
                    <a:pt x="290" y="307"/>
                    <a:pt x="378" y="320"/>
                    <a:pt x="466" y="332"/>
                  </a:cubicBezTo>
                  <a:cubicBezTo>
                    <a:pt x="504" y="339"/>
                    <a:pt x="545" y="342"/>
                    <a:pt x="585" y="342"/>
                  </a:cubicBezTo>
                  <a:cubicBezTo>
                    <a:pt x="606" y="342"/>
                    <a:pt x="626" y="341"/>
                    <a:pt x="645" y="339"/>
                  </a:cubicBezTo>
                  <a:lnTo>
                    <a:pt x="645" y="339"/>
                  </a:lnTo>
                  <a:cubicBezTo>
                    <a:pt x="653" y="357"/>
                    <a:pt x="661" y="376"/>
                    <a:pt x="667" y="395"/>
                  </a:cubicBezTo>
                  <a:cubicBezTo>
                    <a:pt x="667" y="395"/>
                    <a:pt x="667" y="372"/>
                    <a:pt x="667" y="337"/>
                  </a:cubicBezTo>
                  <a:lnTo>
                    <a:pt x="667" y="337"/>
                  </a:lnTo>
                  <a:cubicBezTo>
                    <a:pt x="680" y="336"/>
                    <a:pt x="693" y="334"/>
                    <a:pt x="705" y="332"/>
                  </a:cubicBezTo>
                  <a:cubicBezTo>
                    <a:pt x="705" y="327"/>
                    <a:pt x="690" y="324"/>
                    <a:pt x="662" y="321"/>
                  </a:cubicBezTo>
                  <a:lnTo>
                    <a:pt x="662" y="321"/>
                  </a:lnTo>
                  <a:cubicBezTo>
                    <a:pt x="639" y="263"/>
                    <a:pt x="614" y="216"/>
                    <a:pt x="579" y="169"/>
                  </a:cubicBezTo>
                  <a:cubicBezTo>
                    <a:pt x="495" y="59"/>
                    <a:pt x="365" y="0"/>
                    <a:pt x="2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2386525" y="4287550"/>
              <a:ext cx="9125" cy="11650"/>
            </a:xfrm>
            <a:custGeom>
              <a:avLst/>
              <a:gdLst/>
              <a:ahLst/>
              <a:cxnLst/>
              <a:rect l="l" t="t" r="r" b="b"/>
              <a:pathLst>
                <a:path w="365" h="466" extrusionOk="0">
                  <a:moveTo>
                    <a:pt x="277" y="1"/>
                  </a:moveTo>
                  <a:cubicBezTo>
                    <a:pt x="201" y="1"/>
                    <a:pt x="126" y="51"/>
                    <a:pt x="76" y="126"/>
                  </a:cubicBezTo>
                  <a:cubicBezTo>
                    <a:pt x="51" y="177"/>
                    <a:pt x="25" y="240"/>
                    <a:pt x="13" y="302"/>
                  </a:cubicBezTo>
                  <a:cubicBezTo>
                    <a:pt x="0" y="353"/>
                    <a:pt x="13" y="416"/>
                    <a:pt x="51" y="466"/>
                  </a:cubicBezTo>
                  <a:lnTo>
                    <a:pt x="51" y="453"/>
                  </a:lnTo>
                  <a:cubicBezTo>
                    <a:pt x="51" y="403"/>
                    <a:pt x="51" y="353"/>
                    <a:pt x="51" y="302"/>
                  </a:cubicBezTo>
                  <a:cubicBezTo>
                    <a:pt x="63" y="240"/>
                    <a:pt x="88" y="189"/>
                    <a:pt x="126" y="139"/>
                  </a:cubicBezTo>
                  <a:cubicBezTo>
                    <a:pt x="161" y="104"/>
                    <a:pt x="217" y="37"/>
                    <a:pt x="265" y="37"/>
                  </a:cubicBezTo>
                  <a:cubicBezTo>
                    <a:pt x="269" y="37"/>
                    <a:pt x="273" y="37"/>
                    <a:pt x="277" y="38"/>
                  </a:cubicBezTo>
                  <a:cubicBezTo>
                    <a:pt x="340" y="51"/>
                    <a:pt x="315" y="151"/>
                    <a:pt x="277" y="202"/>
                  </a:cubicBezTo>
                  <a:cubicBezTo>
                    <a:pt x="252" y="252"/>
                    <a:pt x="214" y="302"/>
                    <a:pt x="176" y="340"/>
                  </a:cubicBezTo>
                  <a:cubicBezTo>
                    <a:pt x="113" y="416"/>
                    <a:pt x="63" y="466"/>
                    <a:pt x="63" y="466"/>
                  </a:cubicBezTo>
                  <a:cubicBezTo>
                    <a:pt x="113" y="441"/>
                    <a:pt x="164" y="403"/>
                    <a:pt x="201" y="365"/>
                  </a:cubicBezTo>
                  <a:cubicBezTo>
                    <a:pt x="239" y="315"/>
                    <a:pt x="277" y="277"/>
                    <a:pt x="315" y="214"/>
                  </a:cubicBezTo>
                  <a:cubicBezTo>
                    <a:pt x="340" y="189"/>
                    <a:pt x="352" y="151"/>
                    <a:pt x="352" y="114"/>
                  </a:cubicBezTo>
                  <a:cubicBezTo>
                    <a:pt x="365" y="63"/>
                    <a:pt x="327" y="13"/>
                    <a:pt x="2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2455375" y="4291725"/>
              <a:ext cx="33025" cy="27300"/>
            </a:xfrm>
            <a:custGeom>
              <a:avLst/>
              <a:gdLst/>
              <a:ahLst/>
              <a:cxnLst/>
              <a:rect l="l" t="t" r="r" b="b"/>
              <a:pathLst>
                <a:path w="1321" h="1092" extrusionOk="0">
                  <a:moveTo>
                    <a:pt x="1151" y="0"/>
                  </a:moveTo>
                  <a:cubicBezTo>
                    <a:pt x="1116" y="0"/>
                    <a:pt x="1082" y="3"/>
                    <a:pt x="1044" y="10"/>
                  </a:cubicBezTo>
                  <a:cubicBezTo>
                    <a:pt x="579" y="47"/>
                    <a:pt x="176" y="362"/>
                    <a:pt x="50" y="814"/>
                  </a:cubicBezTo>
                  <a:cubicBezTo>
                    <a:pt x="25" y="877"/>
                    <a:pt x="13" y="953"/>
                    <a:pt x="0" y="1016"/>
                  </a:cubicBezTo>
                  <a:cubicBezTo>
                    <a:pt x="0" y="1041"/>
                    <a:pt x="0" y="1066"/>
                    <a:pt x="0" y="1091"/>
                  </a:cubicBezTo>
                  <a:cubicBezTo>
                    <a:pt x="13" y="1091"/>
                    <a:pt x="13" y="978"/>
                    <a:pt x="76" y="827"/>
                  </a:cubicBezTo>
                  <a:cubicBezTo>
                    <a:pt x="226" y="399"/>
                    <a:pt x="604" y="85"/>
                    <a:pt x="1044" y="35"/>
                  </a:cubicBezTo>
                  <a:cubicBezTo>
                    <a:pt x="1132" y="28"/>
                    <a:pt x="1201" y="28"/>
                    <a:pt x="1248" y="28"/>
                  </a:cubicBezTo>
                  <a:cubicBezTo>
                    <a:pt x="1295" y="28"/>
                    <a:pt x="1320" y="28"/>
                    <a:pt x="1320" y="22"/>
                  </a:cubicBezTo>
                  <a:cubicBezTo>
                    <a:pt x="1308" y="22"/>
                    <a:pt x="1283" y="10"/>
                    <a:pt x="1258" y="10"/>
                  </a:cubicBezTo>
                  <a:cubicBezTo>
                    <a:pt x="1220" y="3"/>
                    <a:pt x="1185" y="0"/>
                    <a:pt x="115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2478000" y="4253600"/>
              <a:ext cx="1900" cy="38375"/>
            </a:xfrm>
            <a:custGeom>
              <a:avLst/>
              <a:gdLst/>
              <a:ahLst/>
              <a:cxnLst/>
              <a:rect l="l" t="t" r="r" b="b"/>
              <a:pathLst>
                <a:path w="76" h="1535" extrusionOk="0">
                  <a:moveTo>
                    <a:pt x="26" y="1"/>
                  </a:moveTo>
                  <a:cubicBezTo>
                    <a:pt x="13" y="252"/>
                    <a:pt x="1" y="516"/>
                    <a:pt x="13" y="768"/>
                  </a:cubicBezTo>
                  <a:cubicBezTo>
                    <a:pt x="13" y="1019"/>
                    <a:pt x="26" y="1283"/>
                    <a:pt x="51" y="1535"/>
                  </a:cubicBezTo>
                  <a:cubicBezTo>
                    <a:pt x="76" y="1283"/>
                    <a:pt x="76" y="1019"/>
                    <a:pt x="63" y="768"/>
                  </a:cubicBezTo>
                  <a:cubicBezTo>
                    <a:pt x="63" y="516"/>
                    <a:pt x="51" y="252"/>
                    <a:pt x="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2416375" y="4310425"/>
              <a:ext cx="27375" cy="1475"/>
            </a:xfrm>
            <a:custGeom>
              <a:avLst/>
              <a:gdLst/>
              <a:ahLst/>
              <a:cxnLst/>
              <a:rect l="l" t="t" r="r" b="b"/>
              <a:pathLst>
                <a:path w="1095" h="59" extrusionOk="0">
                  <a:moveTo>
                    <a:pt x="1061" y="0"/>
                  </a:moveTo>
                  <a:cubicBezTo>
                    <a:pt x="984" y="0"/>
                    <a:pt x="783" y="16"/>
                    <a:pt x="542" y="16"/>
                  </a:cubicBezTo>
                  <a:cubicBezTo>
                    <a:pt x="340" y="16"/>
                    <a:pt x="167" y="11"/>
                    <a:pt x="74" y="11"/>
                  </a:cubicBezTo>
                  <a:cubicBezTo>
                    <a:pt x="27" y="11"/>
                    <a:pt x="1" y="12"/>
                    <a:pt x="1" y="16"/>
                  </a:cubicBezTo>
                  <a:cubicBezTo>
                    <a:pt x="133" y="44"/>
                    <a:pt x="272" y="59"/>
                    <a:pt x="408" y="59"/>
                  </a:cubicBezTo>
                  <a:cubicBezTo>
                    <a:pt x="453" y="59"/>
                    <a:pt x="498" y="57"/>
                    <a:pt x="542" y="54"/>
                  </a:cubicBezTo>
                  <a:cubicBezTo>
                    <a:pt x="575" y="56"/>
                    <a:pt x="608" y="57"/>
                    <a:pt x="641" y="57"/>
                  </a:cubicBezTo>
                  <a:cubicBezTo>
                    <a:pt x="793" y="57"/>
                    <a:pt x="940" y="35"/>
                    <a:pt x="1095" y="4"/>
                  </a:cubicBezTo>
                  <a:cubicBezTo>
                    <a:pt x="1092" y="1"/>
                    <a:pt x="1081" y="0"/>
                    <a:pt x="10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2459150" y="4310175"/>
              <a:ext cx="2850" cy="5375"/>
            </a:xfrm>
            <a:custGeom>
              <a:avLst/>
              <a:gdLst/>
              <a:ahLst/>
              <a:cxnLst/>
              <a:rect l="l" t="t" r="r" b="b"/>
              <a:pathLst>
                <a:path w="114" h="215" extrusionOk="0">
                  <a:moveTo>
                    <a:pt x="113" y="1"/>
                  </a:moveTo>
                  <a:cubicBezTo>
                    <a:pt x="101" y="1"/>
                    <a:pt x="50" y="26"/>
                    <a:pt x="25" y="102"/>
                  </a:cubicBezTo>
                  <a:cubicBezTo>
                    <a:pt x="0" y="164"/>
                    <a:pt x="0" y="215"/>
                    <a:pt x="13" y="215"/>
                  </a:cubicBezTo>
                  <a:cubicBezTo>
                    <a:pt x="25" y="215"/>
                    <a:pt x="38" y="177"/>
                    <a:pt x="63" y="114"/>
                  </a:cubicBezTo>
                  <a:cubicBezTo>
                    <a:pt x="88" y="64"/>
                    <a:pt x="113" y="14"/>
                    <a:pt x="1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2465100" y="4301625"/>
              <a:ext cx="3800" cy="3650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143" y="0"/>
                  </a:moveTo>
                  <a:cubicBezTo>
                    <a:pt x="126" y="0"/>
                    <a:pt x="95" y="23"/>
                    <a:pt x="64" y="54"/>
                  </a:cubicBezTo>
                  <a:cubicBezTo>
                    <a:pt x="26" y="104"/>
                    <a:pt x="1" y="142"/>
                    <a:pt x="14" y="142"/>
                  </a:cubicBezTo>
                  <a:cubicBezTo>
                    <a:pt x="14" y="144"/>
                    <a:pt x="15" y="145"/>
                    <a:pt x="17" y="145"/>
                  </a:cubicBezTo>
                  <a:cubicBezTo>
                    <a:pt x="27" y="145"/>
                    <a:pt x="58" y="123"/>
                    <a:pt x="89" y="91"/>
                  </a:cubicBezTo>
                  <a:cubicBezTo>
                    <a:pt x="127" y="54"/>
                    <a:pt x="152" y="16"/>
                    <a:pt x="152" y="3"/>
                  </a:cubicBezTo>
                  <a:cubicBezTo>
                    <a:pt x="150" y="1"/>
                    <a:pt x="147" y="0"/>
                    <a:pt x="1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2472975" y="4297325"/>
              <a:ext cx="5675" cy="2275"/>
            </a:xfrm>
            <a:custGeom>
              <a:avLst/>
              <a:gdLst/>
              <a:ahLst/>
              <a:cxnLst/>
              <a:rect l="l" t="t" r="r" b="b"/>
              <a:pathLst>
                <a:path w="227" h="91" extrusionOk="0">
                  <a:moveTo>
                    <a:pt x="167" y="1"/>
                  </a:moveTo>
                  <a:cubicBezTo>
                    <a:pt x="148" y="1"/>
                    <a:pt x="126" y="4"/>
                    <a:pt x="101" y="12"/>
                  </a:cubicBezTo>
                  <a:cubicBezTo>
                    <a:pt x="38" y="25"/>
                    <a:pt x="0" y="75"/>
                    <a:pt x="13" y="87"/>
                  </a:cubicBezTo>
                  <a:cubicBezTo>
                    <a:pt x="15" y="90"/>
                    <a:pt x="18" y="91"/>
                    <a:pt x="22" y="91"/>
                  </a:cubicBezTo>
                  <a:cubicBezTo>
                    <a:pt x="40" y="91"/>
                    <a:pt x="72" y="70"/>
                    <a:pt x="114" y="50"/>
                  </a:cubicBezTo>
                  <a:cubicBezTo>
                    <a:pt x="176" y="25"/>
                    <a:pt x="227" y="25"/>
                    <a:pt x="227" y="12"/>
                  </a:cubicBezTo>
                  <a:cubicBezTo>
                    <a:pt x="227" y="12"/>
                    <a:pt x="204" y="1"/>
                    <a:pt x="16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2482725" y="4295575"/>
              <a:ext cx="2850" cy="1675"/>
            </a:xfrm>
            <a:custGeom>
              <a:avLst/>
              <a:gdLst/>
              <a:ahLst/>
              <a:cxnLst/>
              <a:rect l="l" t="t" r="r" b="b"/>
              <a:pathLst>
                <a:path w="114" h="67" extrusionOk="0">
                  <a:moveTo>
                    <a:pt x="84" y="1"/>
                  </a:moveTo>
                  <a:cubicBezTo>
                    <a:pt x="74" y="1"/>
                    <a:pt x="63" y="2"/>
                    <a:pt x="50" y="7"/>
                  </a:cubicBezTo>
                  <a:cubicBezTo>
                    <a:pt x="25" y="19"/>
                    <a:pt x="0" y="44"/>
                    <a:pt x="0" y="57"/>
                  </a:cubicBezTo>
                  <a:cubicBezTo>
                    <a:pt x="6" y="63"/>
                    <a:pt x="16" y="66"/>
                    <a:pt x="27" y="66"/>
                  </a:cubicBezTo>
                  <a:cubicBezTo>
                    <a:pt x="38" y="66"/>
                    <a:pt x="50" y="63"/>
                    <a:pt x="63" y="57"/>
                  </a:cubicBezTo>
                  <a:cubicBezTo>
                    <a:pt x="101" y="44"/>
                    <a:pt x="113" y="19"/>
                    <a:pt x="113" y="7"/>
                  </a:cubicBezTo>
                  <a:cubicBezTo>
                    <a:pt x="113" y="7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2489000" y="4276875"/>
              <a:ext cx="350" cy="11950"/>
            </a:xfrm>
            <a:custGeom>
              <a:avLst/>
              <a:gdLst/>
              <a:ahLst/>
              <a:cxnLst/>
              <a:rect l="l" t="t" r="r" b="b"/>
              <a:pathLst>
                <a:path w="14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3" y="4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2479575" y="4276875"/>
              <a:ext cx="9450" cy="11950"/>
            </a:xfrm>
            <a:custGeom>
              <a:avLst/>
              <a:gdLst/>
              <a:ahLst/>
              <a:cxnLst/>
              <a:rect l="l" t="t" r="r" b="b"/>
              <a:pathLst>
                <a:path w="378" h="478" extrusionOk="0">
                  <a:moveTo>
                    <a:pt x="0" y="0"/>
                  </a:moveTo>
                  <a:lnTo>
                    <a:pt x="0" y="478"/>
                  </a:lnTo>
                  <a:lnTo>
                    <a:pt x="378" y="478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2395000" y="427780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1"/>
                  </a:moveTo>
                  <a:lnTo>
                    <a:pt x="1" y="441"/>
                  </a:lnTo>
                  <a:lnTo>
                    <a:pt x="1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2395000" y="4276875"/>
              <a:ext cx="84275" cy="11950"/>
            </a:xfrm>
            <a:custGeom>
              <a:avLst/>
              <a:gdLst/>
              <a:ahLst/>
              <a:cxnLst/>
              <a:rect l="l" t="t" r="r" b="b"/>
              <a:pathLst>
                <a:path w="3371" h="478" extrusionOk="0">
                  <a:moveTo>
                    <a:pt x="3346" y="0"/>
                  </a:moveTo>
                  <a:lnTo>
                    <a:pt x="1" y="25"/>
                  </a:lnTo>
                  <a:lnTo>
                    <a:pt x="1" y="478"/>
                  </a:lnTo>
                  <a:cubicBezTo>
                    <a:pt x="13" y="472"/>
                    <a:pt x="42" y="472"/>
                    <a:pt x="81" y="472"/>
                  </a:cubicBezTo>
                  <a:cubicBezTo>
                    <a:pt x="120" y="472"/>
                    <a:pt x="171" y="472"/>
                    <a:pt x="227" y="465"/>
                  </a:cubicBezTo>
                  <a:cubicBezTo>
                    <a:pt x="340" y="453"/>
                    <a:pt x="403" y="440"/>
                    <a:pt x="428" y="440"/>
                  </a:cubicBezTo>
                  <a:lnTo>
                    <a:pt x="441" y="440"/>
                  </a:lnTo>
                  <a:cubicBezTo>
                    <a:pt x="441" y="440"/>
                    <a:pt x="416" y="453"/>
                    <a:pt x="378" y="465"/>
                  </a:cubicBezTo>
                  <a:lnTo>
                    <a:pt x="3371" y="465"/>
                  </a:lnTo>
                  <a:cubicBezTo>
                    <a:pt x="3371" y="365"/>
                    <a:pt x="3358" y="201"/>
                    <a:pt x="3346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2395325" y="4287725"/>
              <a:ext cx="11025" cy="1100"/>
            </a:xfrm>
            <a:custGeom>
              <a:avLst/>
              <a:gdLst/>
              <a:ahLst/>
              <a:cxnLst/>
              <a:rect l="l" t="t" r="r" b="b"/>
              <a:pathLst>
                <a:path w="441" h="44" extrusionOk="0">
                  <a:moveTo>
                    <a:pt x="440" y="1"/>
                  </a:moveTo>
                  <a:cubicBezTo>
                    <a:pt x="439" y="1"/>
                    <a:pt x="436" y="6"/>
                    <a:pt x="428" y="6"/>
                  </a:cubicBezTo>
                  <a:lnTo>
                    <a:pt x="415" y="6"/>
                  </a:lnTo>
                  <a:cubicBezTo>
                    <a:pt x="390" y="6"/>
                    <a:pt x="302" y="19"/>
                    <a:pt x="214" y="31"/>
                  </a:cubicBezTo>
                  <a:cubicBezTo>
                    <a:pt x="114" y="31"/>
                    <a:pt x="13" y="31"/>
                    <a:pt x="0" y="44"/>
                  </a:cubicBezTo>
                  <a:lnTo>
                    <a:pt x="365" y="44"/>
                  </a:lnTo>
                  <a:cubicBezTo>
                    <a:pt x="415" y="19"/>
                    <a:pt x="440" y="6"/>
                    <a:pt x="440" y="6"/>
                  </a:cubicBezTo>
                  <a:cubicBezTo>
                    <a:pt x="440" y="2"/>
                    <a:pt x="440" y="1"/>
                    <a:pt x="440" y="1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2478625" y="4276875"/>
              <a:ext cx="975" cy="11950"/>
            </a:xfrm>
            <a:custGeom>
              <a:avLst/>
              <a:gdLst/>
              <a:ahLst/>
              <a:cxnLst/>
              <a:rect l="l" t="t" r="r" b="b"/>
              <a:pathLst>
                <a:path w="39" h="478" extrusionOk="0">
                  <a:moveTo>
                    <a:pt x="1" y="0"/>
                  </a:moveTo>
                  <a:cubicBezTo>
                    <a:pt x="1" y="201"/>
                    <a:pt x="13" y="365"/>
                    <a:pt x="13" y="478"/>
                  </a:cubicBezTo>
                  <a:lnTo>
                    <a:pt x="38" y="47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2311375" y="3395375"/>
              <a:ext cx="314400" cy="189575"/>
            </a:xfrm>
            <a:custGeom>
              <a:avLst/>
              <a:gdLst/>
              <a:ahLst/>
              <a:cxnLst/>
              <a:rect l="l" t="t" r="r" b="b"/>
              <a:pathLst>
                <a:path w="12576" h="7583" extrusionOk="0">
                  <a:moveTo>
                    <a:pt x="9419" y="0"/>
                  </a:moveTo>
                  <a:lnTo>
                    <a:pt x="7609" y="4641"/>
                  </a:lnTo>
                  <a:lnTo>
                    <a:pt x="1" y="5722"/>
                  </a:lnTo>
                  <a:lnTo>
                    <a:pt x="1" y="7583"/>
                  </a:lnTo>
                  <a:lnTo>
                    <a:pt x="8325" y="7583"/>
                  </a:lnTo>
                  <a:cubicBezTo>
                    <a:pt x="9608" y="7583"/>
                    <a:pt x="10677" y="7382"/>
                    <a:pt x="11079" y="6162"/>
                  </a:cubicBezTo>
                  <a:lnTo>
                    <a:pt x="12576" y="1660"/>
                  </a:lnTo>
                  <a:lnTo>
                    <a:pt x="94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2182500" y="3487775"/>
              <a:ext cx="128900" cy="97175"/>
            </a:xfrm>
            <a:custGeom>
              <a:avLst/>
              <a:gdLst/>
              <a:ahLst/>
              <a:cxnLst/>
              <a:rect l="l" t="t" r="r" b="b"/>
              <a:pathLst>
                <a:path w="5156" h="3887" extrusionOk="0">
                  <a:moveTo>
                    <a:pt x="2714" y="0"/>
                  </a:moveTo>
                  <a:cubicBezTo>
                    <a:pt x="2710" y="0"/>
                    <a:pt x="2707" y="0"/>
                    <a:pt x="2704" y="1"/>
                  </a:cubicBezTo>
                  <a:cubicBezTo>
                    <a:pt x="2540" y="52"/>
                    <a:pt x="2503" y="454"/>
                    <a:pt x="2779" y="1095"/>
                  </a:cubicBezTo>
                  <a:lnTo>
                    <a:pt x="1912" y="844"/>
                  </a:lnTo>
                  <a:cubicBezTo>
                    <a:pt x="1912" y="844"/>
                    <a:pt x="0" y="1724"/>
                    <a:pt x="88" y="1837"/>
                  </a:cubicBezTo>
                  <a:cubicBezTo>
                    <a:pt x="153" y="1930"/>
                    <a:pt x="252" y="2105"/>
                    <a:pt x="466" y="2105"/>
                  </a:cubicBezTo>
                  <a:cubicBezTo>
                    <a:pt x="542" y="2105"/>
                    <a:pt x="633" y="2082"/>
                    <a:pt x="742" y="2026"/>
                  </a:cubicBezTo>
                  <a:cubicBezTo>
                    <a:pt x="1157" y="1812"/>
                    <a:pt x="1698" y="1561"/>
                    <a:pt x="1698" y="1561"/>
                  </a:cubicBezTo>
                  <a:lnTo>
                    <a:pt x="2729" y="1862"/>
                  </a:lnTo>
                  <a:lnTo>
                    <a:pt x="1409" y="2026"/>
                  </a:lnTo>
                  <a:lnTo>
                    <a:pt x="164" y="3158"/>
                  </a:lnTo>
                  <a:cubicBezTo>
                    <a:pt x="164" y="3158"/>
                    <a:pt x="333" y="3285"/>
                    <a:pt x="548" y="3285"/>
                  </a:cubicBezTo>
                  <a:cubicBezTo>
                    <a:pt x="665" y="3285"/>
                    <a:pt x="794" y="3247"/>
                    <a:pt x="918" y="3133"/>
                  </a:cubicBezTo>
                  <a:lnTo>
                    <a:pt x="4150" y="3837"/>
                  </a:lnTo>
                  <a:lnTo>
                    <a:pt x="5156" y="3887"/>
                  </a:lnTo>
                  <a:lnTo>
                    <a:pt x="5156" y="2026"/>
                  </a:lnTo>
                  <a:lnTo>
                    <a:pt x="4250" y="1636"/>
                  </a:lnTo>
                  <a:lnTo>
                    <a:pt x="3584" y="1322"/>
                  </a:lnTo>
                  <a:cubicBezTo>
                    <a:pt x="3584" y="1322"/>
                    <a:pt x="2905" y="0"/>
                    <a:pt x="2714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2205450" y="3549925"/>
              <a:ext cx="43725" cy="16500"/>
            </a:xfrm>
            <a:custGeom>
              <a:avLst/>
              <a:gdLst/>
              <a:ahLst/>
              <a:cxnLst/>
              <a:rect l="l" t="t" r="r" b="b"/>
              <a:pathLst>
                <a:path w="1749" h="660" extrusionOk="0">
                  <a:moveTo>
                    <a:pt x="1690" y="1"/>
                  </a:moveTo>
                  <a:cubicBezTo>
                    <a:pt x="1554" y="1"/>
                    <a:pt x="1192" y="21"/>
                    <a:pt x="767" y="81"/>
                  </a:cubicBezTo>
                  <a:cubicBezTo>
                    <a:pt x="516" y="81"/>
                    <a:pt x="289" y="206"/>
                    <a:pt x="138" y="408"/>
                  </a:cubicBezTo>
                  <a:cubicBezTo>
                    <a:pt x="76" y="470"/>
                    <a:pt x="25" y="558"/>
                    <a:pt x="0" y="659"/>
                  </a:cubicBezTo>
                  <a:cubicBezTo>
                    <a:pt x="25" y="659"/>
                    <a:pt x="76" y="571"/>
                    <a:pt x="201" y="445"/>
                  </a:cubicBezTo>
                  <a:cubicBezTo>
                    <a:pt x="340" y="269"/>
                    <a:pt x="553" y="169"/>
                    <a:pt x="780" y="169"/>
                  </a:cubicBezTo>
                  <a:cubicBezTo>
                    <a:pt x="1321" y="106"/>
                    <a:pt x="1748" y="30"/>
                    <a:pt x="1748" y="5"/>
                  </a:cubicBezTo>
                  <a:cubicBezTo>
                    <a:pt x="1748" y="2"/>
                    <a:pt x="1728" y="1"/>
                    <a:pt x="169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2217700" y="3563225"/>
              <a:ext cx="27375" cy="6325"/>
            </a:xfrm>
            <a:custGeom>
              <a:avLst/>
              <a:gdLst/>
              <a:ahLst/>
              <a:cxnLst/>
              <a:rect l="l" t="t" r="r" b="b"/>
              <a:pathLst>
                <a:path w="1095" h="253" extrusionOk="0">
                  <a:moveTo>
                    <a:pt x="745" y="0"/>
                  </a:moveTo>
                  <a:cubicBezTo>
                    <a:pt x="674" y="0"/>
                    <a:pt x="597" y="4"/>
                    <a:pt x="516" y="14"/>
                  </a:cubicBezTo>
                  <a:cubicBezTo>
                    <a:pt x="378" y="26"/>
                    <a:pt x="240" y="52"/>
                    <a:pt x="114" y="102"/>
                  </a:cubicBezTo>
                  <a:cubicBezTo>
                    <a:pt x="63" y="115"/>
                    <a:pt x="26" y="152"/>
                    <a:pt x="13" y="203"/>
                  </a:cubicBezTo>
                  <a:cubicBezTo>
                    <a:pt x="1" y="240"/>
                    <a:pt x="13" y="253"/>
                    <a:pt x="26" y="253"/>
                  </a:cubicBezTo>
                  <a:cubicBezTo>
                    <a:pt x="38" y="253"/>
                    <a:pt x="38" y="190"/>
                    <a:pt x="139" y="165"/>
                  </a:cubicBezTo>
                  <a:cubicBezTo>
                    <a:pt x="227" y="152"/>
                    <a:pt x="378" y="127"/>
                    <a:pt x="529" y="115"/>
                  </a:cubicBezTo>
                  <a:cubicBezTo>
                    <a:pt x="843" y="77"/>
                    <a:pt x="1095" y="89"/>
                    <a:pt x="1095" y="52"/>
                  </a:cubicBezTo>
                  <a:cubicBezTo>
                    <a:pt x="1095" y="33"/>
                    <a:pt x="949" y="0"/>
                    <a:pt x="74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2525775" y="3184100"/>
              <a:ext cx="415625" cy="485750"/>
            </a:xfrm>
            <a:custGeom>
              <a:avLst/>
              <a:gdLst/>
              <a:ahLst/>
              <a:cxnLst/>
              <a:rect l="l" t="t" r="r" b="b"/>
              <a:pathLst>
                <a:path w="16625" h="19430" extrusionOk="0">
                  <a:moveTo>
                    <a:pt x="10078" y="1"/>
                  </a:moveTo>
                  <a:cubicBezTo>
                    <a:pt x="8988" y="1"/>
                    <a:pt x="7598" y="160"/>
                    <a:pt x="6313" y="378"/>
                  </a:cubicBezTo>
                  <a:cubicBezTo>
                    <a:pt x="4415" y="693"/>
                    <a:pt x="2818" y="1988"/>
                    <a:pt x="2101" y="3774"/>
                  </a:cubicBezTo>
                  <a:cubicBezTo>
                    <a:pt x="818" y="6980"/>
                    <a:pt x="152" y="9005"/>
                    <a:pt x="1" y="9457"/>
                  </a:cubicBezTo>
                  <a:lnTo>
                    <a:pt x="4063" y="11293"/>
                  </a:lnTo>
                  <a:lnTo>
                    <a:pt x="4704" y="9130"/>
                  </a:lnTo>
                  <a:lnTo>
                    <a:pt x="4704" y="9130"/>
                  </a:lnTo>
                  <a:lnTo>
                    <a:pt x="4327" y="19429"/>
                  </a:lnTo>
                  <a:lnTo>
                    <a:pt x="15996" y="19027"/>
                  </a:lnTo>
                  <a:lnTo>
                    <a:pt x="16298" y="12048"/>
                  </a:lnTo>
                  <a:cubicBezTo>
                    <a:pt x="16298" y="8389"/>
                    <a:pt x="16625" y="5383"/>
                    <a:pt x="16285" y="3673"/>
                  </a:cubicBezTo>
                  <a:cubicBezTo>
                    <a:pt x="15833" y="1447"/>
                    <a:pt x="12488" y="26"/>
                    <a:pt x="10199" y="1"/>
                  </a:cubicBezTo>
                  <a:cubicBezTo>
                    <a:pt x="10159" y="1"/>
                    <a:pt x="10119" y="1"/>
                    <a:pt x="1007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2716600" y="3660700"/>
              <a:ext cx="179550" cy="22350"/>
            </a:xfrm>
            <a:custGeom>
              <a:avLst/>
              <a:gdLst/>
              <a:ahLst/>
              <a:cxnLst/>
              <a:rect l="l" t="t" r="r" b="b"/>
              <a:pathLst>
                <a:path w="7182" h="894" extrusionOk="0">
                  <a:moveTo>
                    <a:pt x="7181" y="1"/>
                  </a:moveTo>
                  <a:lnTo>
                    <a:pt x="13" y="252"/>
                  </a:lnTo>
                  <a:cubicBezTo>
                    <a:pt x="13" y="327"/>
                    <a:pt x="13" y="390"/>
                    <a:pt x="1" y="466"/>
                  </a:cubicBezTo>
                  <a:lnTo>
                    <a:pt x="7018" y="893"/>
                  </a:lnTo>
                  <a:lnTo>
                    <a:pt x="718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2716925" y="3441575"/>
              <a:ext cx="216000" cy="225425"/>
            </a:xfrm>
            <a:custGeom>
              <a:avLst/>
              <a:gdLst/>
              <a:ahLst/>
              <a:cxnLst/>
              <a:rect l="l" t="t" r="r" b="b"/>
              <a:pathLst>
                <a:path w="8640" h="9017" extrusionOk="0">
                  <a:moveTo>
                    <a:pt x="3370" y="1"/>
                  </a:moveTo>
                  <a:cubicBezTo>
                    <a:pt x="3373" y="1"/>
                    <a:pt x="3375" y="1"/>
                    <a:pt x="3377" y="1"/>
                  </a:cubicBezTo>
                  <a:lnTo>
                    <a:pt x="3377" y="1"/>
                  </a:lnTo>
                  <a:cubicBezTo>
                    <a:pt x="3379" y="1"/>
                    <a:pt x="3381" y="1"/>
                    <a:pt x="3383" y="1"/>
                  </a:cubicBezTo>
                  <a:close/>
                  <a:moveTo>
                    <a:pt x="3377" y="1"/>
                  </a:moveTo>
                  <a:cubicBezTo>
                    <a:pt x="2788" y="2"/>
                    <a:pt x="2212" y="90"/>
                    <a:pt x="1773" y="441"/>
                  </a:cubicBezTo>
                  <a:cubicBezTo>
                    <a:pt x="1220" y="869"/>
                    <a:pt x="994" y="1585"/>
                    <a:pt x="843" y="2264"/>
                  </a:cubicBezTo>
                  <a:cubicBezTo>
                    <a:pt x="252" y="4779"/>
                    <a:pt x="126" y="6489"/>
                    <a:pt x="0" y="9017"/>
                  </a:cubicBezTo>
                  <a:lnTo>
                    <a:pt x="7168" y="8778"/>
                  </a:lnTo>
                  <a:lnTo>
                    <a:pt x="8639" y="127"/>
                  </a:lnTo>
                  <a:lnTo>
                    <a:pt x="8639" y="127"/>
                  </a:lnTo>
                  <a:cubicBezTo>
                    <a:pt x="8187" y="215"/>
                    <a:pt x="7734" y="252"/>
                    <a:pt x="7281" y="252"/>
                  </a:cubicBezTo>
                  <a:cubicBezTo>
                    <a:pt x="6288" y="252"/>
                    <a:pt x="5294" y="102"/>
                    <a:pt x="4314" y="39"/>
                  </a:cubicBezTo>
                  <a:cubicBezTo>
                    <a:pt x="4014" y="26"/>
                    <a:pt x="3689" y="1"/>
                    <a:pt x="3377" y="1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2635825" y="3222475"/>
              <a:ext cx="37750" cy="187375"/>
            </a:xfrm>
            <a:custGeom>
              <a:avLst/>
              <a:gdLst/>
              <a:ahLst/>
              <a:cxnLst/>
              <a:rect l="l" t="t" r="r" b="b"/>
              <a:pathLst>
                <a:path w="1510" h="7495" extrusionOk="0">
                  <a:moveTo>
                    <a:pt x="88" y="0"/>
                  </a:moveTo>
                  <a:cubicBezTo>
                    <a:pt x="63" y="0"/>
                    <a:pt x="25" y="0"/>
                    <a:pt x="0" y="13"/>
                  </a:cubicBezTo>
                  <a:cubicBezTo>
                    <a:pt x="0" y="25"/>
                    <a:pt x="113" y="25"/>
                    <a:pt x="314" y="101"/>
                  </a:cubicBezTo>
                  <a:cubicBezTo>
                    <a:pt x="579" y="214"/>
                    <a:pt x="817" y="403"/>
                    <a:pt x="981" y="654"/>
                  </a:cubicBezTo>
                  <a:cubicBezTo>
                    <a:pt x="1232" y="1006"/>
                    <a:pt x="1371" y="1434"/>
                    <a:pt x="1383" y="1861"/>
                  </a:cubicBezTo>
                  <a:cubicBezTo>
                    <a:pt x="1408" y="2402"/>
                    <a:pt x="1358" y="2930"/>
                    <a:pt x="1270" y="3458"/>
                  </a:cubicBezTo>
                  <a:cubicBezTo>
                    <a:pt x="1107" y="4427"/>
                    <a:pt x="880" y="5382"/>
                    <a:pt x="616" y="6325"/>
                  </a:cubicBezTo>
                  <a:cubicBezTo>
                    <a:pt x="516" y="6678"/>
                    <a:pt x="440" y="6967"/>
                    <a:pt x="377" y="7180"/>
                  </a:cubicBezTo>
                  <a:cubicBezTo>
                    <a:pt x="340" y="7281"/>
                    <a:pt x="314" y="7394"/>
                    <a:pt x="302" y="7495"/>
                  </a:cubicBezTo>
                  <a:cubicBezTo>
                    <a:pt x="352" y="7394"/>
                    <a:pt x="390" y="7294"/>
                    <a:pt x="415" y="7180"/>
                  </a:cubicBezTo>
                  <a:cubicBezTo>
                    <a:pt x="478" y="6979"/>
                    <a:pt x="566" y="6690"/>
                    <a:pt x="679" y="6338"/>
                  </a:cubicBezTo>
                  <a:cubicBezTo>
                    <a:pt x="968" y="5395"/>
                    <a:pt x="1207" y="4439"/>
                    <a:pt x="1371" y="3471"/>
                  </a:cubicBezTo>
                  <a:cubicBezTo>
                    <a:pt x="1459" y="2930"/>
                    <a:pt x="1509" y="2390"/>
                    <a:pt x="1484" y="1849"/>
                  </a:cubicBezTo>
                  <a:cubicBezTo>
                    <a:pt x="1459" y="1396"/>
                    <a:pt x="1308" y="956"/>
                    <a:pt x="1044" y="591"/>
                  </a:cubicBezTo>
                  <a:cubicBezTo>
                    <a:pt x="868" y="340"/>
                    <a:pt x="616" y="164"/>
                    <a:pt x="327" y="51"/>
                  </a:cubicBezTo>
                  <a:cubicBezTo>
                    <a:pt x="252" y="25"/>
                    <a:pt x="176" y="0"/>
                    <a:pt x="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2529250" y="3406700"/>
              <a:ext cx="102200" cy="46225"/>
            </a:xfrm>
            <a:custGeom>
              <a:avLst/>
              <a:gdLst/>
              <a:ahLst/>
              <a:cxnLst/>
              <a:rect l="l" t="t" r="r" b="b"/>
              <a:pathLst>
                <a:path w="4088" h="1849" extrusionOk="0">
                  <a:moveTo>
                    <a:pt x="0" y="0"/>
                  </a:moveTo>
                  <a:lnTo>
                    <a:pt x="0" y="0"/>
                  </a:lnTo>
                  <a:cubicBezTo>
                    <a:pt x="176" y="126"/>
                    <a:pt x="365" y="239"/>
                    <a:pt x="566" y="340"/>
                  </a:cubicBezTo>
                  <a:cubicBezTo>
                    <a:pt x="918" y="528"/>
                    <a:pt x="1421" y="767"/>
                    <a:pt x="1987" y="1031"/>
                  </a:cubicBezTo>
                  <a:cubicBezTo>
                    <a:pt x="2565" y="1283"/>
                    <a:pt x="3081" y="1497"/>
                    <a:pt x="3458" y="1635"/>
                  </a:cubicBezTo>
                  <a:cubicBezTo>
                    <a:pt x="3659" y="1735"/>
                    <a:pt x="3873" y="1798"/>
                    <a:pt x="4087" y="1849"/>
                  </a:cubicBezTo>
                  <a:cubicBezTo>
                    <a:pt x="3898" y="1748"/>
                    <a:pt x="3697" y="1647"/>
                    <a:pt x="3496" y="1572"/>
                  </a:cubicBezTo>
                  <a:cubicBezTo>
                    <a:pt x="3119" y="1421"/>
                    <a:pt x="2603" y="1195"/>
                    <a:pt x="2037" y="931"/>
                  </a:cubicBezTo>
                  <a:cubicBezTo>
                    <a:pt x="1471" y="679"/>
                    <a:pt x="968" y="440"/>
                    <a:pt x="591" y="264"/>
                  </a:cubicBezTo>
                  <a:cubicBezTo>
                    <a:pt x="403" y="164"/>
                    <a:pt x="201" y="76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2413875" y="3683025"/>
              <a:ext cx="397375" cy="575625"/>
            </a:xfrm>
            <a:custGeom>
              <a:avLst/>
              <a:gdLst/>
              <a:ahLst/>
              <a:cxnLst/>
              <a:rect l="l" t="t" r="r" b="b"/>
              <a:pathLst>
                <a:path w="15895" h="23025" extrusionOk="0">
                  <a:moveTo>
                    <a:pt x="2742" y="0"/>
                  </a:moveTo>
                  <a:cubicBezTo>
                    <a:pt x="755" y="1082"/>
                    <a:pt x="0" y="3559"/>
                    <a:pt x="1044" y="5571"/>
                  </a:cubicBezTo>
                  <a:lnTo>
                    <a:pt x="11204" y="23025"/>
                  </a:lnTo>
                  <a:lnTo>
                    <a:pt x="15895" y="20195"/>
                  </a:lnTo>
                  <a:lnTo>
                    <a:pt x="7998" y="4439"/>
                  </a:lnTo>
                  <a:lnTo>
                    <a:pt x="13719" y="70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2341875" y="3661325"/>
              <a:ext cx="449900" cy="615875"/>
            </a:xfrm>
            <a:custGeom>
              <a:avLst/>
              <a:gdLst/>
              <a:ahLst/>
              <a:cxnLst/>
              <a:rect l="l" t="t" r="r" b="b"/>
              <a:pathLst>
                <a:path w="17996" h="24635" extrusionOk="0">
                  <a:moveTo>
                    <a:pt x="17995" y="1"/>
                  </a:moveTo>
                  <a:lnTo>
                    <a:pt x="4050" y="504"/>
                  </a:lnTo>
                  <a:cubicBezTo>
                    <a:pt x="1786" y="579"/>
                    <a:pt x="1" y="2453"/>
                    <a:pt x="38" y="4716"/>
                  </a:cubicBezTo>
                  <a:lnTo>
                    <a:pt x="617" y="24635"/>
                  </a:lnTo>
                  <a:lnTo>
                    <a:pt x="6477" y="24622"/>
                  </a:lnTo>
                  <a:lnTo>
                    <a:pt x="6275" y="5798"/>
                  </a:lnTo>
                  <a:lnTo>
                    <a:pt x="17995" y="5483"/>
                  </a:lnTo>
                  <a:lnTo>
                    <a:pt x="1799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498750" y="3823225"/>
              <a:ext cx="5375" cy="453675"/>
            </a:xfrm>
            <a:custGeom>
              <a:avLst/>
              <a:gdLst/>
              <a:ahLst/>
              <a:cxnLst/>
              <a:rect l="l" t="t" r="r" b="b"/>
              <a:pathLst>
                <a:path w="215" h="18147" extrusionOk="0">
                  <a:moveTo>
                    <a:pt x="13" y="1"/>
                  </a:moveTo>
                  <a:cubicBezTo>
                    <a:pt x="0" y="64"/>
                    <a:pt x="0" y="114"/>
                    <a:pt x="0" y="177"/>
                  </a:cubicBezTo>
                  <a:lnTo>
                    <a:pt x="0" y="717"/>
                  </a:lnTo>
                  <a:cubicBezTo>
                    <a:pt x="0" y="1183"/>
                    <a:pt x="13" y="1849"/>
                    <a:pt x="13" y="2654"/>
                  </a:cubicBezTo>
                  <a:cubicBezTo>
                    <a:pt x="13" y="4314"/>
                    <a:pt x="26" y="6565"/>
                    <a:pt x="38" y="9067"/>
                  </a:cubicBezTo>
                  <a:cubicBezTo>
                    <a:pt x="51" y="11582"/>
                    <a:pt x="76" y="13845"/>
                    <a:pt x="114" y="15493"/>
                  </a:cubicBezTo>
                  <a:cubicBezTo>
                    <a:pt x="126" y="16310"/>
                    <a:pt x="151" y="16977"/>
                    <a:pt x="164" y="17429"/>
                  </a:cubicBezTo>
                  <a:cubicBezTo>
                    <a:pt x="177" y="17643"/>
                    <a:pt x="189" y="17832"/>
                    <a:pt x="189" y="17957"/>
                  </a:cubicBezTo>
                  <a:cubicBezTo>
                    <a:pt x="189" y="18020"/>
                    <a:pt x="189" y="18083"/>
                    <a:pt x="202" y="18146"/>
                  </a:cubicBezTo>
                  <a:cubicBezTo>
                    <a:pt x="214" y="18083"/>
                    <a:pt x="214" y="18020"/>
                    <a:pt x="214" y="17957"/>
                  </a:cubicBezTo>
                  <a:lnTo>
                    <a:pt x="214" y="17429"/>
                  </a:lnTo>
                  <a:cubicBezTo>
                    <a:pt x="202" y="16964"/>
                    <a:pt x="202" y="16298"/>
                    <a:pt x="202" y="15493"/>
                  </a:cubicBezTo>
                  <a:cubicBezTo>
                    <a:pt x="189" y="13833"/>
                    <a:pt x="189" y="11582"/>
                    <a:pt x="177" y="9067"/>
                  </a:cubicBezTo>
                  <a:cubicBezTo>
                    <a:pt x="164" y="6565"/>
                    <a:pt x="139" y="4301"/>
                    <a:pt x="101" y="2654"/>
                  </a:cubicBezTo>
                  <a:cubicBezTo>
                    <a:pt x="76" y="1837"/>
                    <a:pt x="63" y="1170"/>
                    <a:pt x="51" y="705"/>
                  </a:cubicBezTo>
                  <a:cubicBezTo>
                    <a:pt x="38" y="491"/>
                    <a:pt x="26" y="315"/>
                    <a:pt x="26" y="177"/>
                  </a:cubicBezTo>
                  <a:cubicBezTo>
                    <a:pt x="26" y="114"/>
                    <a:pt x="13" y="64"/>
                    <a:pt x="13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2496225" y="3345400"/>
              <a:ext cx="523450" cy="497975"/>
            </a:xfrm>
            <a:custGeom>
              <a:avLst/>
              <a:gdLst/>
              <a:ahLst/>
              <a:cxnLst/>
              <a:rect l="l" t="t" r="r" b="b"/>
              <a:pathLst>
                <a:path w="20938" h="19919" extrusionOk="0">
                  <a:moveTo>
                    <a:pt x="13645" y="0"/>
                  </a:moveTo>
                  <a:cubicBezTo>
                    <a:pt x="11934" y="0"/>
                    <a:pt x="10564" y="1383"/>
                    <a:pt x="10564" y="3081"/>
                  </a:cubicBezTo>
                  <a:lnTo>
                    <a:pt x="10564" y="17793"/>
                  </a:lnTo>
                  <a:lnTo>
                    <a:pt x="2139" y="17793"/>
                  </a:lnTo>
                  <a:cubicBezTo>
                    <a:pt x="957" y="17793"/>
                    <a:pt x="13" y="18749"/>
                    <a:pt x="1" y="19918"/>
                  </a:cubicBezTo>
                  <a:lnTo>
                    <a:pt x="19253" y="19918"/>
                  </a:lnTo>
                  <a:cubicBezTo>
                    <a:pt x="20183" y="19881"/>
                    <a:pt x="20925" y="19101"/>
                    <a:pt x="20938" y="18171"/>
                  </a:cubicBezTo>
                  <a:lnTo>
                    <a:pt x="20938" y="3081"/>
                  </a:lnTo>
                  <a:cubicBezTo>
                    <a:pt x="20938" y="1383"/>
                    <a:pt x="19555" y="0"/>
                    <a:pt x="1785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2789225" y="3357650"/>
              <a:ext cx="3475" cy="482900"/>
            </a:xfrm>
            <a:custGeom>
              <a:avLst/>
              <a:gdLst/>
              <a:ahLst/>
              <a:cxnLst/>
              <a:rect l="l" t="t" r="r" b="b"/>
              <a:pathLst>
                <a:path w="139" h="19316" extrusionOk="0">
                  <a:moveTo>
                    <a:pt x="76" y="0"/>
                  </a:moveTo>
                  <a:cubicBezTo>
                    <a:pt x="38" y="0"/>
                    <a:pt x="1" y="4326"/>
                    <a:pt x="1" y="9658"/>
                  </a:cubicBezTo>
                  <a:cubicBezTo>
                    <a:pt x="1" y="14990"/>
                    <a:pt x="38" y="19315"/>
                    <a:pt x="76" y="19315"/>
                  </a:cubicBezTo>
                  <a:cubicBezTo>
                    <a:pt x="101" y="19315"/>
                    <a:pt x="139" y="14990"/>
                    <a:pt x="139" y="9658"/>
                  </a:cubicBezTo>
                  <a:cubicBezTo>
                    <a:pt x="139" y="4326"/>
                    <a:pt x="101" y="0"/>
                    <a:pt x="7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2613175" y="3843675"/>
              <a:ext cx="305900" cy="478175"/>
            </a:xfrm>
            <a:custGeom>
              <a:avLst/>
              <a:gdLst/>
              <a:ahLst/>
              <a:cxnLst/>
              <a:rect l="l" t="t" r="r" b="b"/>
              <a:pathLst>
                <a:path w="12236" h="19127" extrusionOk="0">
                  <a:moveTo>
                    <a:pt x="5207" y="0"/>
                  </a:moveTo>
                  <a:lnTo>
                    <a:pt x="5207" y="15442"/>
                  </a:lnTo>
                  <a:cubicBezTo>
                    <a:pt x="4364" y="17089"/>
                    <a:pt x="2402" y="18208"/>
                    <a:pt x="1" y="19126"/>
                  </a:cubicBezTo>
                  <a:lnTo>
                    <a:pt x="12236" y="19126"/>
                  </a:lnTo>
                  <a:cubicBezTo>
                    <a:pt x="9746" y="18120"/>
                    <a:pt x="7508" y="17341"/>
                    <a:pt x="6577" y="15442"/>
                  </a:cubicBezTo>
                  <a:lnTo>
                    <a:pt x="6577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753050" y="3263650"/>
              <a:ext cx="116650" cy="916425"/>
            </a:xfrm>
            <a:custGeom>
              <a:avLst/>
              <a:gdLst/>
              <a:ahLst/>
              <a:cxnLst/>
              <a:rect l="l" t="t" r="r" b="b"/>
              <a:pathLst>
                <a:path w="4666" h="36657" extrusionOk="0">
                  <a:moveTo>
                    <a:pt x="692" y="1"/>
                  </a:moveTo>
                  <a:cubicBezTo>
                    <a:pt x="690" y="4"/>
                    <a:pt x="689" y="8"/>
                    <a:pt x="687" y="13"/>
                  </a:cubicBezTo>
                  <a:lnTo>
                    <a:pt x="687" y="13"/>
                  </a:lnTo>
                  <a:cubicBezTo>
                    <a:pt x="689" y="9"/>
                    <a:pt x="691" y="5"/>
                    <a:pt x="692" y="1"/>
                  </a:cubicBezTo>
                  <a:close/>
                  <a:moveTo>
                    <a:pt x="687" y="13"/>
                  </a:moveTo>
                  <a:lnTo>
                    <a:pt x="687" y="13"/>
                  </a:lnTo>
                  <a:cubicBezTo>
                    <a:pt x="501" y="474"/>
                    <a:pt x="352" y="948"/>
                    <a:pt x="265" y="1447"/>
                  </a:cubicBezTo>
                  <a:cubicBezTo>
                    <a:pt x="1" y="2792"/>
                    <a:pt x="26" y="4188"/>
                    <a:pt x="327" y="5533"/>
                  </a:cubicBezTo>
                  <a:cubicBezTo>
                    <a:pt x="541" y="6451"/>
                    <a:pt x="893" y="7344"/>
                    <a:pt x="1371" y="8162"/>
                  </a:cubicBezTo>
                  <a:cubicBezTo>
                    <a:pt x="1887" y="9054"/>
                    <a:pt x="2566" y="9910"/>
                    <a:pt x="3107" y="10903"/>
                  </a:cubicBezTo>
                  <a:cubicBezTo>
                    <a:pt x="3698" y="11947"/>
                    <a:pt x="3936" y="13141"/>
                    <a:pt x="3786" y="14336"/>
                  </a:cubicBezTo>
                  <a:cubicBezTo>
                    <a:pt x="3660" y="15568"/>
                    <a:pt x="3245" y="16788"/>
                    <a:pt x="2830" y="18045"/>
                  </a:cubicBezTo>
                  <a:cubicBezTo>
                    <a:pt x="2427" y="19303"/>
                    <a:pt x="2050" y="20560"/>
                    <a:pt x="2000" y="21818"/>
                  </a:cubicBezTo>
                  <a:cubicBezTo>
                    <a:pt x="1962" y="23075"/>
                    <a:pt x="2189" y="24270"/>
                    <a:pt x="2490" y="25376"/>
                  </a:cubicBezTo>
                  <a:cubicBezTo>
                    <a:pt x="2792" y="26483"/>
                    <a:pt x="3169" y="27514"/>
                    <a:pt x="3484" y="28470"/>
                  </a:cubicBezTo>
                  <a:cubicBezTo>
                    <a:pt x="3786" y="29363"/>
                    <a:pt x="4037" y="30268"/>
                    <a:pt x="4226" y="31199"/>
                  </a:cubicBezTo>
                  <a:cubicBezTo>
                    <a:pt x="4578" y="32884"/>
                    <a:pt x="4502" y="34317"/>
                    <a:pt x="4263" y="35248"/>
                  </a:cubicBezTo>
                  <a:cubicBezTo>
                    <a:pt x="4175" y="35600"/>
                    <a:pt x="4050" y="35952"/>
                    <a:pt x="3899" y="36291"/>
                  </a:cubicBezTo>
                  <a:lnTo>
                    <a:pt x="3773" y="36555"/>
                  </a:lnTo>
                  <a:cubicBezTo>
                    <a:pt x="3760" y="36581"/>
                    <a:pt x="3748" y="36618"/>
                    <a:pt x="3735" y="36643"/>
                  </a:cubicBezTo>
                  <a:lnTo>
                    <a:pt x="3748" y="36656"/>
                  </a:lnTo>
                  <a:cubicBezTo>
                    <a:pt x="3760" y="36618"/>
                    <a:pt x="3773" y="36593"/>
                    <a:pt x="3798" y="36568"/>
                  </a:cubicBezTo>
                  <a:lnTo>
                    <a:pt x="3924" y="36304"/>
                  </a:lnTo>
                  <a:cubicBezTo>
                    <a:pt x="4087" y="35977"/>
                    <a:pt x="4213" y="35625"/>
                    <a:pt x="4314" y="35260"/>
                  </a:cubicBezTo>
                  <a:cubicBezTo>
                    <a:pt x="4565" y="34317"/>
                    <a:pt x="4666" y="32884"/>
                    <a:pt x="4326" y="31173"/>
                  </a:cubicBezTo>
                  <a:cubicBezTo>
                    <a:pt x="4138" y="30243"/>
                    <a:pt x="3886" y="29338"/>
                    <a:pt x="3584" y="28445"/>
                  </a:cubicBezTo>
                  <a:cubicBezTo>
                    <a:pt x="3270" y="27476"/>
                    <a:pt x="2893" y="26445"/>
                    <a:pt x="2604" y="25339"/>
                  </a:cubicBezTo>
                  <a:cubicBezTo>
                    <a:pt x="2314" y="24245"/>
                    <a:pt x="2101" y="23063"/>
                    <a:pt x="2138" y="21818"/>
                  </a:cubicBezTo>
                  <a:cubicBezTo>
                    <a:pt x="2176" y="20585"/>
                    <a:pt x="2553" y="19341"/>
                    <a:pt x="2968" y="18083"/>
                  </a:cubicBezTo>
                  <a:cubicBezTo>
                    <a:pt x="3371" y="16838"/>
                    <a:pt x="3798" y="15606"/>
                    <a:pt x="3924" y="14348"/>
                  </a:cubicBezTo>
                  <a:cubicBezTo>
                    <a:pt x="4062" y="13129"/>
                    <a:pt x="3823" y="11909"/>
                    <a:pt x="3220" y="10840"/>
                  </a:cubicBezTo>
                  <a:cubicBezTo>
                    <a:pt x="2666" y="9834"/>
                    <a:pt x="1975" y="8979"/>
                    <a:pt x="1472" y="8099"/>
                  </a:cubicBezTo>
                  <a:cubicBezTo>
                    <a:pt x="994" y="7294"/>
                    <a:pt x="642" y="6414"/>
                    <a:pt x="416" y="5508"/>
                  </a:cubicBezTo>
                  <a:cubicBezTo>
                    <a:pt x="101" y="4175"/>
                    <a:pt x="76" y="2792"/>
                    <a:pt x="315" y="1447"/>
                  </a:cubicBezTo>
                  <a:cubicBezTo>
                    <a:pt x="378" y="1082"/>
                    <a:pt x="466" y="730"/>
                    <a:pt x="579" y="365"/>
                  </a:cubicBezTo>
                  <a:cubicBezTo>
                    <a:pt x="617" y="252"/>
                    <a:pt x="642" y="164"/>
                    <a:pt x="667" y="89"/>
                  </a:cubicBezTo>
                  <a:cubicBezTo>
                    <a:pt x="678" y="67"/>
                    <a:pt x="679" y="37"/>
                    <a:pt x="687" y="13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778825" y="3357275"/>
              <a:ext cx="56925" cy="132425"/>
            </a:xfrm>
            <a:custGeom>
              <a:avLst/>
              <a:gdLst/>
              <a:ahLst/>
              <a:cxnLst/>
              <a:rect l="l" t="t" r="r" b="b"/>
              <a:pathLst>
                <a:path w="2277" h="5297" extrusionOk="0">
                  <a:moveTo>
                    <a:pt x="1946" y="0"/>
                  </a:moveTo>
                  <a:cubicBezTo>
                    <a:pt x="1915" y="0"/>
                    <a:pt x="1885" y="13"/>
                    <a:pt x="1862" y="41"/>
                  </a:cubicBezTo>
                  <a:cubicBezTo>
                    <a:pt x="1" y="1977"/>
                    <a:pt x="1032" y="5297"/>
                    <a:pt x="1032" y="5297"/>
                  </a:cubicBezTo>
                  <a:cubicBezTo>
                    <a:pt x="2277" y="2317"/>
                    <a:pt x="2164" y="644"/>
                    <a:pt x="2063" y="91"/>
                  </a:cubicBezTo>
                  <a:cubicBezTo>
                    <a:pt x="2047" y="36"/>
                    <a:pt x="1997" y="0"/>
                    <a:pt x="19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803675" y="3385625"/>
              <a:ext cx="16675" cy="103775"/>
            </a:xfrm>
            <a:custGeom>
              <a:avLst/>
              <a:gdLst/>
              <a:ahLst/>
              <a:cxnLst/>
              <a:rect l="l" t="t" r="r" b="b"/>
              <a:pathLst>
                <a:path w="667" h="4151" extrusionOk="0">
                  <a:moveTo>
                    <a:pt x="667" y="1"/>
                  </a:moveTo>
                  <a:lnTo>
                    <a:pt x="667" y="1"/>
                  </a:lnTo>
                  <a:cubicBezTo>
                    <a:pt x="591" y="202"/>
                    <a:pt x="541" y="403"/>
                    <a:pt x="503" y="604"/>
                  </a:cubicBezTo>
                  <a:cubicBezTo>
                    <a:pt x="428" y="969"/>
                    <a:pt x="327" y="1484"/>
                    <a:pt x="226" y="2063"/>
                  </a:cubicBezTo>
                  <a:cubicBezTo>
                    <a:pt x="138" y="2629"/>
                    <a:pt x="76" y="3157"/>
                    <a:pt x="38" y="3534"/>
                  </a:cubicBezTo>
                  <a:cubicBezTo>
                    <a:pt x="0" y="3735"/>
                    <a:pt x="0" y="3949"/>
                    <a:pt x="13" y="4150"/>
                  </a:cubicBezTo>
                  <a:cubicBezTo>
                    <a:pt x="76" y="3949"/>
                    <a:pt x="113" y="3748"/>
                    <a:pt x="126" y="3547"/>
                  </a:cubicBezTo>
                  <a:cubicBezTo>
                    <a:pt x="189" y="3119"/>
                    <a:pt x="277" y="2629"/>
                    <a:pt x="365" y="2075"/>
                  </a:cubicBezTo>
                  <a:cubicBezTo>
                    <a:pt x="453" y="1535"/>
                    <a:pt x="528" y="1044"/>
                    <a:pt x="591" y="617"/>
                  </a:cubicBezTo>
                  <a:cubicBezTo>
                    <a:pt x="641" y="416"/>
                    <a:pt x="667" y="214"/>
                    <a:pt x="66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835425" y="3578525"/>
              <a:ext cx="83875" cy="106725"/>
            </a:xfrm>
            <a:custGeom>
              <a:avLst/>
              <a:gdLst/>
              <a:ahLst/>
              <a:cxnLst/>
              <a:rect l="l" t="t" r="r" b="b"/>
              <a:pathLst>
                <a:path w="3355" h="4269" extrusionOk="0">
                  <a:moveTo>
                    <a:pt x="3228" y="1"/>
                  </a:moveTo>
                  <a:cubicBezTo>
                    <a:pt x="3217" y="1"/>
                    <a:pt x="3206" y="2"/>
                    <a:pt x="3194" y="6"/>
                  </a:cubicBezTo>
                  <a:cubicBezTo>
                    <a:pt x="629" y="861"/>
                    <a:pt x="0" y="4268"/>
                    <a:pt x="0" y="4268"/>
                  </a:cubicBezTo>
                  <a:cubicBezTo>
                    <a:pt x="2490" y="2219"/>
                    <a:pt x="3156" y="685"/>
                    <a:pt x="3332" y="144"/>
                  </a:cubicBezTo>
                  <a:cubicBezTo>
                    <a:pt x="3354" y="67"/>
                    <a:pt x="3300" y="1"/>
                    <a:pt x="322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834775" y="3600650"/>
              <a:ext cx="62900" cy="84275"/>
            </a:xfrm>
            <a:custGeom>
              <a:avLst/>
              <a:gdLst/>
              <a:ahLst/>
              <a:cxnLst/>
              <a:rect l="l" t="t" r="r" b="b"/>
              <a:pathLst>
                <a:path w="2516" h="3371" extrusionOk="0">
                  <a:moveTo>
                    <a:pt x="2516" y="1"/>
                  </a:moveTo>
                  <a:lnTo>
                    <a:pt x="2516" y="1"/>
                  </a:lnTo>
                  <a:cubicBezTo>
                    <a:pt x="2352" y="139"/>
                    <a:pt x="2214" y="290"/>
                    <a:pt x="2088" y="453"/>
                  </a:cubicBezTo>
                  <a:cubicBezTo>
                    <a:pt x="1849" y="743"/>
                    <a:pt x="1510" y="1158"/>
                    <a:pt x="1170" y="1623"/>
                  </a:cubicBezTo>
                  <a:cubicBezTo>
                    <a:pt x="818" y="2076"/>
                    <a:pt x="517" y="2516"/>
                    <a:pt x="303" y="2830"/>
                  </a:cubicBezTo>
                  <a:cubicBezTo>
                    <a:pt x="177" y="2994"/>
                    <a:pt x="76" y="3170"/>
                    <a:pt x="1" y="3371"/>
                  </a:cubicBezTo>
                  <a:cubicBezTo>
                    <a:pt x="139" y="3220"/>
                    <a:pt x="265" y="3056"/>
                    <a:pt x="378" y="2880"/>
                  </a:cubicBezTo>
                  <a:lnTo>
                    <a:pt x="1271" y="1698"/>
                  </a:lnTo>
                  <a:cubicBezTo>
                    <a:pt x="1598" y="1258"/>
                    <a:pt x="1912" y="856"/>
                    <a:pt x="2164" y="516"/>
                  </a:cubicBezTo>
                  <a:cubicBezTo>
                    <a:pt x="2290" y="353"/>
                    <a:pt x="2415" y="189"/>
                    <a:pt x="251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808375" y="3774000"/>
              <a:ext cx="59450" cy="125950"/>
            </a:xfrm>
            <a:custGeom>
              <a:avLst/>
              <a:gdLst/>
              <a:ahLst/>
              <a:cxnLst/>
              <a:rect l="l" t="t" r="r" b="b"/>
              <a:pathLst>
                <a:path w="2378" h="5038" extrusionOk="0">
                  <a:moveTo>
                    <a:pt x="2265" y="1"/>
                  </a:moveTo>
                  <a:cubicBezTo>
                    <a:pt x="2244" y="1"/>
                    <a:pt x="2222" y="7"/>
                    <a:pt x="2201" y="21"/>
                  </a:cubicBezTo>
                  <a:cubicBezTo>
                    <a:pt x="1" y="1580"/>
                    <a:pt x="391" y="5038"/>
                    <a:pt x="391" y="5038"/>
                  </a:cubicBezTo>
                  <a:cubicBezTo>
                    <a:pt x="2189" y="2334"/>
                    <a:pt x="2377" y="674"/>
                    <a:pt x="2377" y="121"/>
                  </a:cubicBezTo>
                  <a:cubicBezTo>
                    <a:pt x="2377" y="48"/>
                    <a:pt x="2323" y="1"/>
                    <a:pt x="226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817500" y="3800900"/>
              <a:ext cx="35550" cy="98425"/>
            </a:xfrm>
            <a:custGeom>
              <a:avLst/>
              <a:gdLst/>
              <a:ahLst/>
              <a:cxnLst/>
              <a:rect l="l" t="t" r="r" b="b"/>
              <a:pathLst>
                <a:path w="1422" h="3937" extrusionOk="0">
                  <a:moveTo>
                    <a:pt x="1421" y="1"/>
                  </a:moveTo>
                  <a:cubicBezTo>
                    <a:pt x="1308" y="164"/>
                    <a:pt x="1220" y="353"/>
                    <a:pt x="1145" y="542"/>
                  </a:cubicBezTo>
                  <a:cubicBezTo>
                    <a:pt x="994" y="894"/>
                    <a:pt x="805" y="1372"/>
                    <a:pt x="604" y="1925"/>
                  </a:cubicBezTo>
                  <a:cubicBezTo>
                    <a:pt x="403" y="2466"/>
                    <a:pt x="239" y="2969"/>
                    <a:pt x="126" y="3333"/>
                  </a:cubicBezTo>
                  <a:cubicBezTo>
                    <a:pt x="63" y="3534"/>
                    <a:pt x="13" y="3736"/>
                    <a:pt x="0" y="3937"/>
                  </a:cubicBezTo>
                  <a:cubicBezTo>
                    <a:pt x="88" y="3761"/>
                    <a:pt x="164" y="3560"/>
                    <a:pt x="214" y="3371"/>
                  </a:cubicBezTo>
                  <a:lnTo>
                    <a:pt x="730" y="1975"/>
                  </a:lnTo>
                  <a:cubicBezTo>
                    <a:pt x="918" y="1447"/>
                    <a:pt x="1094" y="982"/>
                    <a:pt x="1233" y="579"/>
                  </a:cubicBezTo>
                  <a:cubicBezTo>
                    <a:pt x="1321" y="391"/>
                    <a:pt x="1384" y="202"/>
                    <a:pt x="142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861850" y="3991425"/>
              <a:ext cx="58475" cy="124200"/>
            </a:xfrm>
            <a:custGeom>
              <a:avLst/>
              <a:gdLst/>
              <a:ahLst/>
              <a:cxnLst/>
              <a:rect l="l" t="t" r="r" b="b"/>
              <a:pathLst>
                <a:path w="2339" h="4968" extrusionOk="0">
                  <a:moveTo>
                    <a:pt x="2228" y="0"/>
                  </a:moveTo>
                  <a:cubicBezTo>
                    <a:pt x="2206" y="0"/>
                    <a:pt x="2183" y="8"/>
                    <a:pt x="2162" y="25"/>
                  </a:cubicBezTo>
                  <a:cubicBezTo>
                    <a:pt x="1" y="1438"/>
                    <a:pt x="158" y="4695"/>
                    <a:pt x="174" y="4951"/>
                  </a:cubicBezTo>
                  <a:lnTo>
                    <a:pt x="174" y="4951"/>
                  </a:lnTo>
                  <a:cubicBezTo>
                    <a:pt x="2063" y="2320"/>
                    <a:pt x="2313" y="678"/>
                    <a:pt x="2338" y="126"/>
                  </a:cubicBezTo>
                  <a:cubicBezTo>
                    <a:pt x="2338" y="53"/>
                    <a:pt x="2286" y="0"/>
                    <a:pt x="2228" y="0"/>
                  </a:cubicBezTo>
                  <a:close/>
                  <a:moveTo>
                    <a:pt x="174" y="4951"/>
                  </a:moveTo>
                  <a:lnTo>
                    <a:pt x="174" y="4951"/>
                  </a:lnTo>
                  <a:cubicBezTo>
                    <a:pt x="171" y="4957"/>
                    <a:pt x="167" y="4962"/>
                    <a:pt x="163" y="4967"/>
                  </a:cubicBezTo>
                  <a:lnTo>
                    <a:pt x="175" y="4967"/>
                  </a:lnTo>
                  <a:cubicBezTo>
                    <a:pt x="175" y="4967"/>
                    <a:pt x="175" y="4962"/>
                    <a:pt x="174" y="495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865600" y="4017825"/>
              <a:ext cx="39000" cy="97175"/>
            </a:xfrm>
            <a:custGeom>
              <a:avLst/>
              <a:gdLst/>
              <a:ahLst/>
              <a:cxnLst/>
              <a:rect l="l" t="t" r="r" b="b"/>
              <a:pathLst>
                <a:path w="1560" h="3887" extrusionOk="0">
                  <a:moveTo>
                    <a:pt x="1560" y="0"/>
                  </a:moveTo>
                  <a:lnTo>
                    <a:pt x="1560" y="0"/>
                  </a:lnTo>
                  <a:cubicBezTo>
                    <a:pt x="1446" y="164"/>
                    <a:pt x="1346" y="353"/>
                    <a:pt x="1270" y="541"/>
                  </a:cubicBezTo>
                  <a:cubicBezTo>
                    <a:pt x="1107" y="881"/>
                    <a:pt x="893" y="1359"/>
                    <a:pt x="679" y="1899"/>
                  </a:cubicBezTo>
                  <a:cubicBezTo>
                    <a:pt x="453" y="2440"/>
                    <a:pt x="264" y="2930"/>
                    <a:pt x="151" y="3295"/>
                  </a:cubicBezTo>
                  <a:cubicBezTo>
                    <a:pt x="76" y="3484"/>
                    <a:pt x="25" y="3685"/>
                    <a:pt x="0" y="3886"/>
                  </a:cubicBezTo>
                  <a:cubicBezTo>
                    <a:pt x="88" y="3710"/>
                    <a:pt x="176" y="3521"/>
                    <a:pt x="239" y="3320"/>
                  </a:cubicBezTo>
                  <a:cubicBezTo>
                    <a:pt x="403" y="2930"/>
                    <a:pt x="591" y="2465"/>
                    <a:pt x="793" y="1950"/>
                  </a:cubicBezTo>
                  <a:lnTo>
                    <a:pt x="1358" y="579"/>
                  </a:lnTo>
                  <a:cubicBezTo>
                    <a:pt x="1446" y="390"/>
                    <a:pt x="1509" y="202"/>
                    <a:pt x="156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688675" y="3306275"/>
              <a:ext cx="78850" cy="110500"/>
            </a:xfrm>
            <a:custGeom>
              <a:avLst/>
              <a:gdLst/>
              <a:ahLst/>
              <a:cxnLst/>
              <a:rect l="l" t="t" r="r" b="b"/>
              <a:pathLst>
                <a:path w="3154" h="4420" extrusionOk="0">
                  <a:moveTo>
                    <a:pt x="126" y="0"/>
                  </a:moveTo>
                  <a:cubicBezTo>
                    <a:pt x="63" y="0"/>
                    <a:pt x="1" y="53"/>
                    <a:pt x="10" y="119"/>
                  </a:cubicBezTo>
                  <a:cubicBezTo>
                    <a:pt x="73" y="2810"/>
                    <a:pt x="3154" y="4420"/>
                    <a:pt x="3154" y="4420"/>
                  </a:cubicBezTo>
                  <a:cubicBezTo>
                    <a:pt x="1922" y="1427"/>
                    <a:pt x="652" y="333"/>
                    <a:pt x="186" y="18"/>
                  </a:cubicBezTo>
                  <a:cubicBezTo>
                    <a:pt x="168" y="6"/>
                    <a:pt x="147" y="0"/>
                    <a:pt x="1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704950" y="3332500"/>
              <a:ext cx="61950" cy="84600"/>
            </a:xfrm>
            <a:custGeom>
              <a:avLst/>
              <a:gdLst/>
              <a:ahLst/>
              <a:cxnLst/>
              <a:rect l="l" t="t" r="r" b="b"/>
              <a:pathLst>
                <a:path w="2478" h="3384" extrusionOk="0">
                  <a:moveTo>
                    <a:pt x="1" y="0"/>
                  </a:moveTo>
                  <a:lnTo>
                    <a:pt x="1" y="0"/>
                  </a:lnTo>
                  <a:cubicBezTo>
                    <a:pt x="76" y="189"/>
                    <a:pt x="189" y="365"/>
                    <a:pt x="302" y="541"/>
                  </a:cubicBezTo>
                  <a:cubicBezTo>
                    <a:pt x="516" y="856"/>
                    <a:pt x="805" y="1296"/>
                    <a:pt x="1145" y="1761"/>
                  </a:cubicBezTo>
                  <a:cubicBezTo>
                    <a:pt x="1484" y="2226"/>
                    <a:pt x="1811" y="2654"/>
                    <a:pt x="2050" y="2943"/>
                  </a:cubicBezTo>
                  <a:cubicBezTo>
                    <a:pt x="2176" y="3106"/>
                    <a:pt x="2314" y="3257"/>
                    <a:pt x="2478" y="3383"/>
                  </a:cubicBezTo>
                  <a:cubicBezTo>
                    <a:pt x="2377" y="3207"/>
                    <a:pt x="2251" y="3044"/>
                    <a:pt x="2126" y="2880"/>
                  </a:cubicBezTo>
                  <a:lnTo>
                    <a:pt x="1246" y="1685"/>
                  </a:lnTo>
                  <a:lnTo>
                    <a:pt x="378" y="478"/>
                  </a:lnTo>
                  <a:cubicBezTo>
                    <a:pt x="265" y="315"/>
                    <a:pt x="139" y="151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765075" y="3489250"/>
              <a:ext cx="85150" cy="105775"/>
            </a:xfrm>
            <a:custGeom>
              <a:avLst/>
              <a:gdLst/>
              <a:ahLst/>
              <a:cxnLst/>
              <a:rect l="l" t="t" r="r" b="b"/>
              <a:pathLst>
                <a:path w="3406" h="4231" extrusionOk="0">
                  <a:moveTo>
                    <a:pt x="116" y="0"/>
                  </a:moveTo>
                  <a:cubicBezTo>
                    <a:pt x="56" y="0"/>
                    <a:pt x="0" y="55"/>
                    <a:pt x="10" y="131"/>
                  </a:cubicBezTo>
                  <a:cubicBezTo>
                    <a:pt x="236" y="2809"/>
                    <a:pt x="3405" y="4230"/>
                    <a:pt x="3405" y="4230"/>
                  </a:cubicBezTo>
                  <a:cubicBezTo>
                    <a:pt x="1997" y="1313"/>
                    <a:pt x="664" y="307"/>
                    <a:pt x="173" y="18"/>
                  </a:cubicBezTo>
                  <a:cubicBezTo>
                    <a:pt x="155" y="6"/>
                    <a:pt x="135" y="0"/>
                    <a:pt x="1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782600" y="3514525"/>
              <a:ext cx="67000" cy="80800"/>
            </a:xfrm>
            <a:custGeom>
              <a:avLst/>
              <a:gdLst/>
              <a:ahLst/>
              <a:cxnLst/>
              <a:rect l="l" t="t" r="r" b="b"/>
              <a:pathLst>
                <a:path w="2680" h="3232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89"/>
                    <a:pt x="214" y="352"/>
                    <a:pt x="340" y="516"/>
                  </a:cubicBezTo>
                  <a:cubicBezTo>
                    <a:pt x="566" y="818"/>
                    <a:pt x="893" y="1233"/>
                    <a:pt x="1258" y="1685"/>
                  </a:cubicBezTo>
                  <a:cubicBezTo>
                    <a:pt x="1623" y="2138"/>
                    <a:pt x="1975" y="2528"/>
                    <a:pt x="2226" y="2804"/>
                  </a:cubicBezTo>
                  <a:cubicBezTo>
                    <a:pt x="2365" y="2968"/>
                    <a:pt x="2516" y="3106"/>
                    <a:pt x="2679" y="3232"/>
                  </a:cubicBezTo>
                  <a:cubicBezTo>
                    <a:pt x="2566" y="3056"/>
                    <a:pt x="2440" y="2892"/>
                    <a:pt x="2302" y="2742"/>
                  </a:cubicBezTo>
                  <a:lnTo>
                    <a:pt x="1359" y="1610"/>
                  </a:lnTo>
                  <a:lnTo>
                    <a:pt x="416" y="453"/>
                  </a:lnTo>
                  <a:cubicBezTo>
                    <a:pt x="290" y="289"/>
                    <a:pt x="151" y="139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749900" y="3661975"/>
              <a:ext cx="56300" cy="131725"/>
            </a:xfrm>
            <a:custGeom>
              <a:avLst/>
              <a:gdLst/>
              <a:ahLst/>
              <a:cxnLst/>
              <a:rect l="l" t="t" r="r" b="b"/>
              <a:pathLst>
                <a:path w="2252" h="5269" extrusionOk="0">
                  <a:moveTo>
                    <a:pt x="1137" y="1"/>
                  </a:moveTo>
                  <a:cubicBezTo>
                    <a:pt x="1091" y="1"/>
                    <a:pt x="1046" y="26"/>
                    <a:pt x="1032" y="75"/>
                  </a:cubicBezTo>
                  <a:cubicBezTo>
                    <a:pt x="1" y="2565"/>
                    <a:pt x="2189" y="5269"/>
                    <a:pt x="2189" y="5269"/>
                  </a:cubicBezTo>
                  <a:cubicBezTo>
                    <a:pt x="2252" y="2037"/>
                    <a:pt x="1522" y="528"/>
                    <a:pt x="1233" y="50"/>
                  </a:cubicBezTo>
                  <a:cubicBezTo>
                    <a:pt x="1211" y="17"/>
                    <a:pt x="1174" y="1"/>
                    <a:pt x="11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781025" y="3691200"/>
              <a:ext cx="22675" cy="102500"/>
            </a:xfrm>
            <a:custGeom>
              <a:avLst/>
              <a:gdLst/>
              <a:ahLst/>
              <a:cxnLst/>
              <a:rect l="l" t="t" r="r" b="b"/>
              <a:pathLst>
                <a:path w="907" h="4100" extrusionOk="0">
                  <a:moveTo>
                    <a:pt x="1" y="0"/>
                  </a:moveTo>
                  <a:cubicBezTo>
                    <a:pt x="1" y="214"/>
                    <a:pt x="13" y="415"/>
                    <a:pt x="64" y="616"/>
                  </a:cubicBezTo>
                  <a:cubicBezTo>
                    <a:pt x="126" y="994"/>
                    <a:pt x="214" y="1509"/>
                    <a:pt x="340" y="2075"/>
                  </a:cubicBezTo>
                  <a:cubicBezTo>
                    <a:pt x="466" y="2641"/>
                    <a:pt x="592" y="3157"/>
                    <a:pt x="692" y="3521"/>
                  </a:cubicBezTo>
                  <a:cubicBezTo>
                    <a:pt x="743" y="3722"/>
                    <a:pt x="805" y="3911"/>
                    <a:pt x="906" y="4100"/>
                  </a:cubicBezTo>
                  <a:cubicBezTo>
                    <a:pt x="881" y="3898"/>
                    <a:pt x="843" y="3697"/>
                    <a:pt x="780" y="3496"/>
                  </a:cubicBezTo>
                  <a:cubicBezTo>
                    <a:pt x="692" y="3081"/>
                    <a:pt x="592" y="2591"/>
                    <a:pt x="466" y="2050"/>
                  </a:cubicBezTo>
                  <a:cubicBezTo>
                    <a:pt x="353" y="1509"/>
                    <a:pt x="252" y="1019"/>
                    <a:pt x="152" y="604"/>
                  </a:cubicBezTo>
                  <a:cubicBezTo>
                    <a:pt x="126" y="403"/>
                    <a:pt x="76" y="201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775125" y="3920550"/>
              <a:ext cx="83275" cy="107050"/>
            </a:xfrm>
            <a:custGeom>
              <a:avLst/>
              <a:gdLst/>
              <a:ahLst/>
              <a:cxnLst/>
              <a:rect l="l" t="t" r="r" b="b"/>
              <a:pathLst>
                <a:path w="3331" h="4282" extrusionOk="0">
                  <a:moveTo>
                    <a:pt x="121" y="1"/>
                  </a:moveTo>
                  <a:cubicBezTo>
                    <a:pt x="56" y="1"/>
                    <a:pt x="1" y="53"/>
                    <a:pt x="10" y="119"/>
                  </a:cubicBezTo>
                  <a:cubicBezTo>
                    <a:pt x="186" y="2810"/>
                    <a:pt x="3330" y="4281"/>
                    <a:pt x="3330" y="4281"/>
                  </a:cubicBezTo>
                  <a:cubicBezTo>
                    <a:pt x="1972" y="1351"/>
                    <a:pt x="652" y="320"/>
                    <a:pt x="186" y="18"/>
                  </a:cubicBezTo>
                  <a:cubicBezTo>
                    <a:pt x="165" y="6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792350" y="3946150"/>
              <a:ext cx="65400" cy="82075"/>
            </a:xfrm>
            <a:custGeom>
              <a:avLst/>
              <a:gdLst/>
              <a:ahLst/>
              <a:cxnLst/>
              <a:rect l="l" t="t" r="r" b="b"/>
              <a:pathLst>
                <a:path w="2616" h="3283" extrusionOk="0">
                  <a:moveTo>
                    <a:pt x="0" y="0"/>
                  </a:moveTo>
                  <a:lnTo>
                    <a:pt x="0" y="0"/>
                  </a:lnTo>
                  <a:cubicBezTo>
                    <a:pt x="88" y="189"/>
                    <a:pt x="202" y="365"/>
                    <a:pt x="327" y="529"/>
                  </a:cubicBezTo>
                  <a:cubicBezTo>
                    <a:pt x="541" y="830"/>
                    <a:pt x="855" y="1258"/>
                    <a:pt x="1220" y="1711"/>
                  </a:cubicBezTo>
                  <a:cubicBezTo>
                    <a:pt x="1572" y="2163"/>
                    <a:pt x="1924" y="2566"/>
                    <a:pt x="2176" y="2855"/>
                  </a:cubicBezTo>
                  <a:cubicBezTo>
                    <a:pt x="2302" y="3006"/>
                    <a:pt x="2452" y="3157"/>
                    <a:pt x="2616" y="3282"/>
                  </a:cubicBezTo>
                  <a:cubicBezTo>
                    <a:pt x="2503" y="3106"/>
                    <a:pt x="2377" y="2943"/>
                    <a:pt x="2239" y="2792"/>
                  </a:cubicBezTo>
                  <a:lnTo>
                    <a:pt x="1321" y="1635"/>
                  </a:lnTo>
                  <a:lnTo>
                    <a:pt x="403" y="466"/>
                  </a:lnTo>
                  <a:cubicBezTo>
                    <a:pt x="277" y="302"/>
                    <a:pt x="151" y="139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864975" y="3685525"/>
              <a:ext cx="150600" cy="389225"/>
            </a:xfrm>
            <a:custGeom>
              <a:avLst/>
              <a:gdLst/>
              <a:ahLst/>
              <a:cxnLst/>
              <a:rect l="l" t="t" r="r" b="b"/>
              <a:pathLst>
                <a:path w="6024" h="15569" extrusionOk="0">
                  <a:moveTo>
                    <a:pt x="6024" y="1"/>
                  </a:moveTo>
                  <a:lnTo>
                    <a:pt x="6011" y="13"/>
                  </a:lnTo>
                  <a:cubicBezTo>
                    <a:pt x="6012" y="16"/>
                    <a:pt x="6013" y="18"/>
                    <a:pt x="6014" y="20"/>
                  </a:cubicBezTo>
                  <a:lnTo>
                    <a:pt x="6014" y="20"/>
                  </a:lnTo>
                  <a:cubicBezTo>
                    <a:pt x="6017" y="14"/>
                    <a:pt x="6020" y="7"/>
                    <a:pt x="6024" y="1"/>
                  </a:cubicBezTo>
                  <a:close/>
                  <a:moveTo>
                    <a:pt x="6014" y="20"/>
                  </a:moveTo>
                  <a:lnTo>
                    <a:pt x="6014" y="20"/>
                  </a:lnTo>
                  <a:cubicBezTo>
                    <a:pt x="6005" y="39"/>
                    <a:pt x="5998" y="58"/>
                    <a:pt x="5998" y="76"/>
                  </a:cubicBezTo>
                  <a:cubicBezTo>
                    <a:pt x="5998" y="139"/>
                    <a:pt x="5986" y="215"/>
                    <a:pt x="5986" y="303"/>
                  </a:cubicBezTo>
                  <a:cubicBezTo>
                    <a:pt x="5961" y="516"/>
                    <a:pt x="5948" y="793"/>
                    <a:pt x="5910" y="1145"/>
                  </a:cubicBezTo>
                  <a:cubicBezTo>
                    <a:pt x="5860" y="1887"/>
                    <a:pt x="5785" y="2918"/>
                    <a:pt x="5697" y="4151"/>
                  </a:cubicBezTo>
                  <a:cubicBezTo>
                    <a:pt x="5470" y="5395"/>
                    <a:pt x="4829" y="6766"/>
                    <a:pt x="3974" y="8112"/>
                  </a:cubicBezTo>
                  <a:cubicBezTo>
                    <a:pt x="3345" y="9105"/>
                    <a:pt x="2691" y="10010"/>
                    <a:pt x="2125" y="10866"/>
                  </a:cubicBezTo>
                  <a:cubicBezTo>
                    <a:pt x="1610" y="11595"/>
                    <a:pt x="1144" y="12374"/>
                    <a:pt x="742" y="13179"/>
                  </a:cubicBezTo>
                  <a:cubicBezTo>
                    <a:pt x="478" y="13733"/>
                    <a:pt x="264" y="14311"/>
                    <a:pt x="126" y="14915"/>
                  </a:cubicBezTo>
                  <a:cubicBezTo>
                    <a:pt x="76" y="15128"/>
                    <a:pt x="38" y="15292"/>
                    <a:pt x="25" y="15405"/>
                  </a:cubicBezTo>
                  <a:cubicBezTo>
                    <a:pt x="13" y="15455"/>
                    <a:pt x="0" y="15518"/>
                    <a:pt x="0" y="15568"/>
                  </a:cubicBezTo>
                  <a:cubicBezTo>
                    <a:pt x="25" y="15518"/>
                    <a:pt x="38" y="15468"/>
                    <a:pt x="50" y="15405"/>
                  </a:cubicBezTo>
                  <a:cubicBezTo>
                    <a:pt x="76" y="15292"/>
                    <a:pt x="113" y="15128"/>
                    <a:pt x="164" y="14927"/>
                  </a:cubicBezTo>
                  <a:cubicBezTo>
                    <a:pt x="340" y="14336"/>
                    <a:pt x="553" y="13770"/>
                    <a:pt x="818" y="13230"/>
                  </a:cubicBezTo>
                  <a:cubicBezTo>
                    <a:pt x="1233" y="12425"/>
                    <a:pt x="1710" y="11658"/>
                    <a:pt x="2226" y="10916"/>
                  </a:cubicBezTo>
                  <a:cubicBezTo>
                    <a:pt x="2804" y="10073"/>
                    <a:pt x="3458" y="9168"/>
                    <a:pt x="4087" y="8175"/>
                  </a:cubicBezTo>
                  <a:cubicBezTo>
                    <a:pt x="4955" y="6816"/>
                    <a:pt x="5596" y="5421"/>
                    <a:pt x="5822" y="4163"/>
                  </a:cubicBezTo>
                  <a:cubicBezTo>
                    <a:pt x="5885" y="2931"/>
                    <a:pt x="5935" y="1900"/>
                    <a:pt x="5973" y="1158"/>
                  </a:cubicBezTo>
                  <a:cubicBezTo>
                    <a:pt x="5998" y="806"/>
                    <a:pt x="6011" y="516"/>
                    <a:pt x="6011" y="315"/>
                  </a:cubicBezTo>
                  <a:lnTo>
                    <a:pt x="6011" y="89"/>
                  </a:lnTo>
                  <a:cubicBezTo>
                    <a:pt x="6022" y="66"/>
                    <a:pt x="6023" y="43"/>
                    <a:pt x="6014" y="2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944200" y="3749500"/>
              <a:ext cx="57550" cy="134125"/>
            </a:xfrm>
            <a:custGeom>
              <a:avLst/>
              <a:gdLst/>
              <a:ahLst/>
              <a:cxnLst/>
              <a:rect l="l" t="t" r="r" b="b"/>
              <a:pathLst>
                <a:path w="2302" h="5365" extrusionOk="0">
                  <a:moveTo>
                    <a:pt x="537" y="0"/>
                  </a:moveTo>
                  <a:cubicBezTo>
                    <a:pt x="489" y="0"/>
                    <a:pt x="443" y="30"/>
                    <a:pt x="428" y="83"/>
                  </a:cubicBezTo>
                  <a:cubicBezTo>
                    <a:pt x="277" y="623"/>
                    <a:pt x="0" y="2271"/>
                    <a:pt x="968" y="5364"/>
                  </a:cubicBezTo>
                  <a:cubicBezTo>
                    <a:pt x="968" y="5364"/>
                    <a:pt x="2301" y="2145"/>
                    <a:pt x="629" y="45"/>
                  </a:cubicBezTo>
                  <a:cubicBezTo>
                    <a:pt x="603" y="14"/>
                    <a:pt x="569" y="0"/>
                    <a:pt x="5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962100" y="3778600"/>
              <a:ext cx="8200" cy="104700"/>
            </a:xfrm>
            <a:custGeom>
              <a:avLst/>
              <a:gdLst/>
              <a:ahLst/>
              <a:cxnLst/>
              <a:rect l="l" t="t" r="r" b="b"/>
              <a:pathLst>
                <a:path w="328" h="4188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201"/>
                    <a:pt x="1" y="415"/>
                    <a:pt x="26" y="616"/>
                  </a:cubicBezTo>
                  <a:cubicBezTo>
                    <a:pt x="51" y="1044"/>
                    <a:pt x="89" y="1547"/>
                    <a:pt x="127" y="2100"/>
                  </a:cubicBezTo>
                  <a:cubicBezTo>
                    <a:pt x="164" y="2653"/>
                    <a:pt x="202" y="3144"/>
                    <a:pt x="227" y="3571"/>
                  </a:cubicBezTo>
                  <a:cubicBezTo>
                    <a:pt x="227" y="3785"/>
                    <a:pt x="240" y="3986"/>
                    <a:pt x="277" y="4187"/>
                  </a:cubicBezTo>
                  <a:cubicBezTo>
                    <a:pt x="315" y="3986"/>
                    <a:pt x="328" y="3785"/>
                    <a:pt x="315" y="3571"/>
                  </a:cubicBezTo>
                  <a:cubicBezTo>
                    <a:pt x="315" y="3181"/>
                    <a:pt x="303" y="2666"/>
                    <a:pt x="265" y="2087"/>
                  </a:cubicBezTo>
                  <a:cubicBezTo>
                    <a:pt x="215" y="1509"/>
                    <a:pt x="164" y="981"/>
                    <a:pt x="114" y="616"/>
                  </a:cubicBezTo>
                  <a:cubicBezTo>
                    <a:pt x="101" y="402"/>
                    <a:pt x="64" y="201"/>
                    <a:pt x="1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950800" y="3749675"/>
              <a:ext cx="30200" cy="133950"/>
            </a:xfrm>
            <a:custGeom>
              <a:avLst/>
              <a:gdLst/>
              <a:ahLst/>
              <a:cxnLst/>
              <a:rect l="l" t="t" r="r" b="b"/>
              <a:pathLst>
                <a:path w="1208" h="5358" extrusionOk="0">
                  <a:moveTo>
                    <a:pt x="264" y="0"/>
                  </a:moveTo>
                  <a:cubicBezTo>
                    <a:pt x="266" y="0"/>
                    <a:pt x="268" y="0"/>
                    <a:pt x="271" y="0"/>
                  </a:cubicBezTo>
                  <a:lnTo>
                    <a:pt x="271" y="0"/>
                  </a:lnTo>
                  <a:cubicBezTo>
                    <a:pt x="273" y="0"/>
                    <a:pt x="275" y="0"/>
                    <a:pt x="277" y="0"/>
                  </a:cubicBezTo>
                  <a:close/>
                  <a:moveTo>
                    <a:pt x="271" y="0"/>
                  </a:moveTo>
                  <a:cubicBezTo>
                    <a:pt x="222" y="2"/>
                    <a:pt x="176" y="27"/>
                    <a:pt x="164" y="76"/>
                  </a:cubicBezTo>
                  <a:cubicBezTo>
                    <a:pt x="50" y="516"/>
                    <a:pt x="0" y="981"/>
                    <a:pt x="0" y="1434"/>
                  </a:cubicBezTo>
                  <a:cubicBezTo>
                    <a:pt x="0" y="2314"/>
                    <a:pt x="164" y="3609"/>
                    <a:pt x="704" y="5357"/>
                  </a:cubicBezTo>
                  <a:cubicBezTo>
                    <a:pt x="704" y="5357"/>
                    <a:pt x="704" y="5344"/>
                    <a:pt x="717" y="5319"/>
                  </a:cubicBezTo>
                  <a:cubicBezTo>
                    <a:pt x="704" y="5244"/>
                    <a:pt x="692" y="5030"/>
                    <a:pt x="679" y="4741"/>
                  </a:cubicBezTo>
                  <a:cubicBezTo>
                    <a:pt x="654" y="4313"/>
                    <a:pt x="616" y="3810"/>
                    <a:pt x="579" y="3257"/>
                  </a:cubicBezTo>
                  <a:cubicBezTo>
                    <a:pt x="541" y="2704"/>
                    <a:pt x="503" y="2201"/>
                    <a:pt x="478" y="1786"/>
                  </a:cubicBezTo>
                  <a:cubicBezTo>
                    <a:pt x="453" y="1572"/>
                    <a:pt x="440" y="1371"/>
                    <a:pt x="465" y="1170"/>
                  </a:cubicBezTo>
                  <a:lnTo>
                    <a:pt x="465" y="1170"/>
                  </a:lnTo>
                  <a:cubicBezTo>
                    <a:pt x="516" y="1358"/>
                    <a:pt x="553" y="1572"/>
                    <a:pt x="566" y="1773"/>
                  </a:cubicBezTo>
                  <a:cubicBezTo>
                    <a:pt x="616" y="2150"/>
                    <a:pt x="667" y="2679"/>
                    <a:pt x="704" y="3257"/>
                  </a:cubicBezTo>
                  <a:cubicBezTo>
                    <a:pt x="755" y="3835"/>
                    <a:pt x="767" y="4351"/>
                    <a:pt x="767" y="4741"/>
                  </a:cubicBezTo>
                  <a:cubicBezTo>
                    <a:pt x="767" y="4955"/>
                    <a:pt x="767" y="5131"/>
                    <a:pt x="755" y="5231"/>
                  </a:cubicBezTo>
                  <a:cubicBezTo>
                    <a:pt x="1044" y="4426"/>
                    <a:pt x="1195" y="3584"/>
                    <a:pt x="1207" y="2729"/>
                  </a:cubicBezTo>
                  <a:cubicBezTo>
                    <a:pt x="1207" y="1836"/>
                    <a:pt x="1006" y="855"/>
                    <a:pt x="365" y="50"/>
                  </a:cubicBezTo>
                  <a:cubicBezTo>
                    <a:pt x="341" y="15"/>
                    <a:pt x="306" y="2"/>
                    <a:pt x="271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962100" y="3778600"/>
              <a:ext cx="7900" cy="103750"/>
            </a:xfrm>
            <a:custGeom>
              <a:avLst/>
              <a:gdLst/>
              <a:ahLst/>
              <a:cxnLst/>
              <a:rect l="l" t="t" r="r" b="b"/>
              <a:pathLst>
                <a:path w="316" h="4150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201"/>
                    <a:pt x="1" y="415"/>
                    <a:pt x="26" y="616"/>
                  </a:cubicBezTo>
                  <a:cubicBezTo>
                    <a:pt x="51" y="1044"/>
                    <a:pt x="89" y="1547"/>
                    <a:pt x="127" y="2100"/>
                  </a:cubicBezTo>
                  <a:cubicBezTo>
                    <a:pt x="164" y="2653"/>
                    <a:pt x="202" y="3144"/>
                    <a:pt x="227" y="3571"/>
                  </a:cubicBezTo>
                  <a:cubicBezTo>
                    <a:pt x="252" y="3873"/>
                    <a:pt x="252" y="4074"/>
                    <a:pt x="277" y="4150"/>
                  </a:cubicBezTo>
                  <a:lnTo>
                    <a:pt x="303" y="4074"/>
                  </a:lnTo>
                  <a:cubicBezTo>
                    <a:pt x="315" y="3961"/>
                    <a:pt x="315" y="3798"/>
                    <a:pt x="315" y="3571"/>
                  </a:cubicBezTo>
                  <a:cubicBezTo>
                    <a:pt x="315" y="3194"/>
                    <a:pt x="303" y="2666"/>
                    <a:pt x="265" y="2087"/>
                  </a:cubicBezTo>
                  <a:cubicBezTo>
                    <a:pt x="215" y="1509"/>
                    <a:pt x="164" y="981"/>
                    <a:pt x="114" y="616"/>
                  </a:cubicBezTo>
                  <a:cubicBezTo>
                    <a:pt x="101" y="402"/>
                    <a:pt x="76" y="201"/>
                    <a:pt x="13" y="0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834775" y="3944350"/>
              <a:ext cx="57250" cy="132600"/>
            </a:xfrm>
            <a:custGeom>
              <a:avLst/>
              <a:gdLst/>
              <a:ahLst/>
              <a:cxnLst/>
              <a:rect l="l" t="t" r="r" b="b"/>
              <a:pathLst>
                <a:path w="2290" h="5304" extrusionOk="0">
                  <a:moveTo>
                    <a:pt x="358" y="0"/>
                  </a:moveTo>
                  <a:cubicBezTo>
                    <a:pt x="307" y="0"/>
                    <a:pt x="256" y="34"/>
                    <a:pt x="240" y="98"/>
                  </a:cubicBezTo>
                  <a:cubicBezTo>
                    <a:pt x="139" y="638"/>
                    <a:pt x="1" y="2311"/>
                    <a:pt x="1221" y="5304"/>
                  </a:cubicBezTo>
                  <a:cubicBezTo>
                    <a:pt x="1221" y="5304"/>
                    <a:pt x="2290" y="1996"/>
                    <a:pt x="441" y="35"/>
                  </a:cubicBezTo>
                  <a:cubicBezTo>
                    <a:pt x="418" y="12"/>
                    <a:pt x="388" y="0"/>
                    <a:pt x="35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850500" y="3972875"/>
              <a:ext cx="16075" cy="104075"/>
            </a:xfrm>
            <a:custGeom>
              <a:avLst/>
              <a:gdLst/>
              <a:ahLst/>
              <a:cxnLst/>
              <a:rect l="l" t="t" r="r" b="b"/>
              <a:pathLst>
                <a:path w="643" h="4163" extrusionOk="0">
                  <a:moveTo>
                    <a:pt x="13" y="0"/>
                  </a:moveTo>
                  <a:lnTo>
                    <a:pt x="1" y="13"/>
                  </a:lnTo>
                  <a:cubicBezTo>
                    <a:pt x="5" y="24"/>
                    <a:pt x="9" y="35"/>
                    <a:pt x="14" y="46"/>
                  </a:cubicBezTo>
                  <a:lnTo>
                    <a:pt x="14" y="46"/>
                  </a:lnTo>
                  <a:cubicBezTo>
                    <a:pt x="13" y="30"/>
                    <a:pt x="13" y="15"/>
                    <a:pt x="13" y="0"/>
                  </a:cubicBezTo>
                  <a:close/>
                  <a:moveTo>
                    <a:pt x="14" y="46"/>
                  </a:moveTo>
                  <a:cubicBezTo>
                    <a:pt x="15" y="243"/>
                    <a:pt x="29" y="429"/>
                    <a:pt x="76" y="616"/>
                  </a:cubicBezTo>
                  <a:lnTo>
                    <a:pt x="290" y="2088"/>
                  </a:lnTo>
                  <a:lnTo>
                    <a:pt x="516" y="3546"/>
                  </a:lnTo>
                  <a:cubicBezTo>
                    <a:pt x="529" y="3760"/>
                    <a:pt x="567" y="3961"/>
                    <a:pt x="617" y="4163"/>
                  </a:cubicBezTo>
                  <a:cubicBezTo>
                    <a:pt x="642" y="3949"/>
                    <a:pt x="629" y="3748"/>
                    <a:pt x="604" y="3546"/>
                  </a:cubicBezTo>
                  <a:cubicBezTo>
                    <a:pt x="579" y="3169"/>
                    <a:pt x="516" y="2641"/>
                    <a:pt x="428" y="2063"/>
                  </a:cubicBezTo>
                  <a:cubicBezTo>
                    <a:pt x="340" y="1497"/>
                    <a:pt x="240" y="981"/>
                    <a:pt x="164" y="604"/>
                  </a:cubicBezTo>
                  <a:cubicBezTo>
                    <a:pt x="129" y="414"/>
                    <a:pt x="82" y="225"/>
                    <a:pt x="14" y="46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839200" y="3944250"/>
              <a:ext cx="33650" cy="132700"/>
            </a:xfrm>
            <a:custGeom>
              <a:avLst/>
              <a:gdLst/>
              <a:ahLst/>
              <a:cxnLst/>
              <a:rect l="l" t="t" r="r" b="b"/>
              <a:pathLst>
                <a:path w="1346" h="5308" extrusionOk="0">
                  <a:moveTo>
                    <a:pt x="176" y="1"/>
                  </a:moveTo>
                  <a:cubicBezTo>
                    <a:pt x="126" y="1"/>
                    <a:pt x="75" y="39"/>
                    <a:pt x="63" y="102"/>
                  </a:cubicBezTo>
                  <a:cubicBezTo>
                    <a:pt x="25" y="328"/>
                    <a:pt x="0" y="567"/>
                    <a:pt x="0" y="806"/>
                  </a:cubicBezTo>
                  <a:lnTo>
                    <a:pt x="0" y="894"/>
                  </a:lnTo>
                  <a:cubicBezTo>
                    <a:pt x="0" y="1761"/>
                    <a:pt x="189" y="3208"/>
                    <a:pt x="1044" y="5308"/>
                  </a:cubicBezTo>
                  <a:cubicBezTo>
                    <a:pt x="1044" y="5308"/>
                    <a:pt x="1044" y="5295"/>
                    <a:pt x="1056" y="5270"/>
                  </a:cubicBezTo>
                  <a:cubicBezTo>
                    <a:pt x="1031" y="5194"/>
                    <a:pt x="1006" y="4981"/>
                    <a:pt x="968" y="4691"/>
                  </a:cubicBezTo>
                  <a:lnTo>
                    <a:pt x="742" y="3233"/>
                  </a:lnTo>
                  <a:lnTo>
                    <a:pt x="516" y="1761"/>
                  </a:lnTo>
                  <a:cubicBezTo>
                    <a:pt x="478" y="1560"/>
                    <a:pt x="453" y="1359"/>
                    <a:pt x="453" y="1145"/>
                  </a:cubicBezTo>
                  <a:lnTo>
                    <a:pt x="453" y="1145"/>
                  </a:lnTo>
                  <a:cubicBezTo>
                    <a:pt x="528" y="1334"/>
                    <a:pt x="578" y="1535"/>
                    <a:pt x="616" y="1749"/>
                  </a:cubicBezTo>
                  <a:cubicBezTo>
                    <a:pt x="692" y="2114"/>
                    <a:pt x="792" y="2629"/>
                    <a:pt x="880" y="3208"/>
                  </a:cubicBezTo>
                  <a:cubicBezTo>
                    <a:pt x="968" y="3773"/>
                    <a:pt x="1031" y="4302"/>
                    <a:pt x="1056" y="4679"/>
                  </a:cubicBezTo>
                  <a:cubicBezTo>
                    <a:pt x="1069" y="4893"/>
                    <a:pt x="1081" y="5069"/>
                    <a:pt x="1081" y="5169"/>
                  </a:cubicBezTo>
                  <a:cubicBezTo>
                    <a:pt x="1258" y="4515"/>
                    <a:pt x="1346" y="3849"/>
                    <a:pt x="1346" y="3170"/>
                  </a:cubicBezTo>
                  <a:cubicBezTo>
                    <a:pt x="1346" y="2139"/>
                    <a:pt x="1119" y="944"/>
                    <a:pt x="264" y="39"/>
                  </a:cubicBezTo>
                  <a:cubicBezTo>
                    <a:pt x="252" y="14"/>
                    <a:pt x="214" y="1"/>
                    <a:pt x="189" y="1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850500" y="3973175"/>
              <a:ext cx="15750" cy="102825"/>
            </a:xfrm>
            <a:custGeom>
              <a:avLst/>
              <a:gdLst/>
              <a:ahLst/>
              <a:cxnLst/>
              <a:rect l="l" t="t" r="r" b="b"/>
              <a:pathLst>
                <a:path w="630" h="4113" extrusionOk="0">
                  <a:moveTo>
                    <a:pt x="1" y="1"/>
                  </a:moveTo>
                  <a:cubicBezTo>
                    <a:pt x="1" y="202"/>
                    <a:pt x="26" y="403"/>
                    <a:pt x="64" y="604"/>
                  </a:cubicBezTo>
                  <a:lnTo>
                    <a:pt x="290" y="2076"/>
                  </a:lnTo>
                  <a:lnTo>
                    <a:pt x="504" y="3534"/>
                  </a:lnTo>
                  <a:cubicBezTo>
                    <a:pt x="554" y="3836"/>
                    <a:pt x="579" y="4037"/>
                    <a:pt x="604" y="4113"/>
                  </a:cubicBezTo>
                  <a:cubicBezTo>
                    <a:pt x="604" y="4088"/>
                    <a:pt x="617" y="4062"/>
                    <a:pt x="629" y="4025"/>
                  </a:cubicBezTo>
                  <a:cubicBezTo>
                    <a:pt x="629" y="3924"/>
                    <a:pt x="629" y="3748"/>
                    <a:pt x="604" y="3534"/>
                  </a:cubicBezTo>
                  <a:cubicBezTo>
                    <a:pt x="567" y="3145"/>
                    <a:pt x="504" y="2629"/>
                    <a:pt x="416" y="2051"/>
                  </a:cubicBezTo>
                  <a:cubicBezTo>
                    <a:pt x="328" y="1485"/>
                    <a:pt x="240" y="969"/>
                    <a:pt x="164" y="592"/>
                  </a:cubicBezTo>
                  <a:cubicBezTo>
                    <a:pt x="126" y="391"/>
                    <a:pt x="76" y="189"/>
                    <a:pt x="1" y="1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1010825" y="3665975"/>
              <a:ext cx="71400" cy="119550"/>
            </a:xfrm>
            <a:custGeom>
              <a:avLst/>
              <a:gdLst/>
              <a:ahLst/>
              <a:cxnLst/>
              <a:rect l="l" t="t" r="r" b="b"/>
              <a:pathLst>
                <a:path w="2856" h="4782" extrusionOk="0">
                  <a:moveTo>
                    <a:pt x="2446" y="0"/>
                  </a:moveTo>
                  <a:cubicBezTo>
                    <a:pt x="2421" y="0"/>
                    <a:pt x="2397" y="9"/>
                    <a:pt x="2378" y="28"/>
                  </a:cubicBezTo>
                  <a:cubicBezTo>
                    <a:pt x="1963" y="406"/>
                    <a:pt x="843" y="1651"/>
                    <a:pt x="1" y="4782"/>
                  </a:cubicBezTo>
                  <a:cubicBezTo>
                    <a:pt x="1" y="4782"/>
                    <a:pt x="2855" y="2782"/>
                    <a:pt x="2566" y="104"/>
                  </a:cubicBezTo>
                  <a:cubicBezTo>
                    <a:pt x="2557" y="43"/>
                    <a:pt x="2501" y="0"/>
                    <a:pt x="24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1010825" y="3666050"/>
              <a:ext cx="64800" cy="119475"/>
            </a:xfrm>
            <a:custGeom>
              <a:avLst/>
              <a:gdLst/>
              <a:ahLst/>
              <a:cxnLst/>
              <a:rect l="l" t="t" r="r" b="b"/>
              <a:pathLst>
                <a:path w="2592" h="4779" extrusionOk="0">
                  <a:moveTo>
                    <a:pt x="2453" y="0"/>
                  </a:moveTo>
                  <a:cubicBezTo>
                    <a:pt x="2428" y="0"/>
                    <a:pt x="2390" y="13"/>
                    <a:pt x="2378" y="25"/>
                  </a:cubicBezTo>
                  <a:cubicBezTo>
                    <a:pt x="1963" y="403"/>
                    <a:pt x="843" y="1648"/>
                    <a:pt x="1" y="4779"/>
                  </a:cubicBezTo>
                  <a:cubicBezTo>
                    <a:pt x="1" y="4779"/>
                    <a:pt x="2579" y="2968"/>
                    <a:pt x="2591" y="491"/>
                  </a:cubicBezTo>
                  <a:cubicBezTo>
                    <a:pt x="2591" y="365"/>
                    <a:pt x="2579" y="239"/>
                    <a:pt x="2566" y="101"/>
                  </a:cubicBezTo>
                  <a:cubicBezTo>
                    <a:pt x="2566" y="51"/>
                    <a:pt x="2516" y="0"/>
                    <a:pt x="2453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1011775" y="3693700"/>
              <a:ext cx="50325" cy="91825"/>
            </a:xfrm>
            <a:custGeom>
              <a:avLst/>
              <a:gdLst/>
              <a:ahLst/>
              <a:cxnLst/>
              <a:rect l="l" t="t" r="r" b="b"/>
              <a:pathLst>
                <a:path w="2013" h="3673" extrusionOk="0">
                  <a:moveTo>
                    <a:pt x="2013" y="1"/>
                  </a:moveTo>
                  <a:lnTo>
                    <a:pt x="2013" y="1"/>
                  </a:lnTo>
                  <a:cubicBezTo>
                    <a:pt x="1887" y="164"/>
                    <a:pt x="1786" y="340"/>
                    <a:pt x="1698" y="529"/>
                  </a:cubicBezTo>
                  <a:lnTo>
                    <a:pt x="994" y="1824"/>
                  </a:lnTo>
                  <a:lnTo>
                    <a:pt x="277" y="3132"/>
                  </a:lnTo>
                  <a:cubicBezTo>
                    <a:pt x="164" y="3308"/>
                    <a:pt x="76" y="3484"/>
                    <a:pt x="1" y="3673"/>
                  </a:cubicBezTo>
                  <a:cubicBezTo>
                    <a:pt x="139" y="3522"/>
                    <a:pt x="252" y="3358"/>
                    <a:pt x="353" y="3182"/>
                  </a:cubicBezTo>
                  <a:cubicBezTo>
                    <a:pt x="566" y="2855"/>
                    <a:pt x="831" y="2403"/>
                    <a:pt x="1107" y="1887"/>
                  </a:cubicBezTo>
                  <a:cubicBezTo>
                    <a:pt x="1384" y="1384"/>
                    <a:pt x="1623" y="906"/>
                    <a:pt x="1774" y="567"/>
                  </a:cubicBezTo>
                  <a:cubicBezTo>
                    <a:pt x="1874" y="391"/>
                    <a:pt x="1950" y="189"/>
                    <a:pt x="20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893900" y="3914300"/>
              <a:ext cx="109625" cy="80600"/>
            </a:xfrm>
            <a:custGeom>
              <a:avLst/>
              <a:gdLst/>
              <a:ahLst/>
              <a:cxnLst/>
              <a:rect l="l" t="t" r="r" b="b"/>
              <a:pathLst>
                <a:path w="4385" h="3224" extrusionOk="0">
                  <a:moveTo>
                    <a:pt x="4247" y="0"/>
                  </a:moveTo>
                  <a:cubicBezTo>
                    <a:pt x="4236" y="0"/>
                    <a:pt x="4224" y="1"/>
                    <a:pt x="4213" y="4"/>
                  </a:cubicBezTo>
                  <a:cubicBezTo>
                    <a:pt x="3684" y="168"/>
                    <a:pt x="2125" y="797"/>
                    <a:pt x="0" y="3223"/>
                  </a:cubicBezTo>
                  <a:cubicBezTo>
                    <a:pt x="0" y="3223"/>
                    <a:pt x="3433" y="2695"/>
                    <a:pt x="4351" y="168"/>
                  </a:cubicBezTo>
                  <a:cubicBezTo>
                    <a:pt x="4384" y="79"/>
                    <a:pt x="4329" y="0"/>
                    <a:pt x="42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893900" y="3914400"/>
              <a:ext cx="109100" cy="80500"/>
            </a:xfrm>
            <a:custGeom>
              <a:avLst/>
              <a:gdLst/>
              <a:ahLst/>
              <a:cxnLst/>
              <a:rect l="l" t="t" r="r" b="b"/>
              <a:pathLst>
                <a:path w="4364" h="3220" extrusionOk="0">
                  <a:moveTo>
                    <a:pt x="4213" y="0"/>
                  </a:moveTo>
                  <a:cubicBezTo>
                    <a:pt x="3722" y="151"/>
                    <a:pt x="2326" y="705"/>
                    <a:pt x="402" y="2767"/>
                  </a:cubicBezTo>
                  <a:cubicBezTo>
                    <a:pt x="289" y="2893"/>
                    <a:pt x="164" y="3031"/>
                    <a:pt x="38" y="3182"/>
                  </a:cubicBezTo>
                  <a:lnTo>
                    <a:pt x="0" y="3219"/>
                  </a:lnTo>
                  <a:cubicBezTo>
                    <a:pt x="0" y="3219"/>
                    <a:pt x="3433" y="2679"/>
                    <a:pt x="4351" y="151"/>
                  </a:cubicBezTo>
                  <a:cubicBezTo>
                    <a:pt x="4364" y="139"/>
                    <a:pt x="4364" y="126"/>
                    <a:pt x="4351" y="114"/>
                  </a:cubicBezTo>
                  <a:cubicBezTo>
                    <a:pt x="4351" y="51"/>
                    <a:pt x="4301" y="0"/>
                    <a:pt x="4238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894525" y="3935150"/>
              <a:ext cx="85850" cy="60375"/>
            </a:xfrm>
            <a:custGeom>
              <a:avLst/>
              <a:gdLst/>
              <a:ahLst/>
              <a:cxnLst/>
              <a:rect l="l" t="t" r="r" b="b"/>
              <a:pathLst>
                <a:path w="3434" h="2415" extrusionOk="0">
                  <a:moveTo>
                    <a:pt x="3433" y="0"/>
                  </a:moveTo>
                  <a:lnTo>
                    <a:pt x="3433" y="0"/>
                  </a:lnTo>
                  <a:cubicBezTo>
                    <a:pt x="3245" y="88"/>
                    <a:pt x="3068" y="201"/>
                    <a:pt x="2905" y="327"/>
                  </a:cubicBezTo>
                  <a:lnTo>
                    <a:pt x="1698" y="1195"/>
                  </a:lnTo>
                  <a:lnTo>
                    <a:pt x="491" y="2050"/>
                  </a:lnTo>
                  <a:cubicBezTo>
                    <a:pt x="315" y="2151"/>
                    <a:pt x="151" y="2276"/>
                    <a:pt x="0" y="2415"/>
                  </a:cubicBezTo>
                  <a:cubicBezTo>
                    <a:pt x="189" y="2339"/>
                    <a:pt x="377" y="2239"/>
                    <a:pt x="541" y="2125"/>
                  </a:cubicBezTo>
                  <a:cubicBezTo>
                    <a:pt x="868" y="1924"/>
                    <a:pt x="1308" y="1635"/>
                    <a:pt x="1773" y="1295"/>
                  </a:cubicBezTo>
                  <a:cubicBezTo>
                    <a:pt x="2251" y="956"/>
                    <a:pt x="2666" y="642"/>
                    <a:pt x="2968" y="403"/>
                  </a:cubicBezTo>
                  <a:cubicBezTo>
                    <a:pt x="3131" y="290"/>
                    <a:pt x="3295" y="151"/>
                    <a:pt x="34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787000" y="4153000"/>
              <a:ext cx="155950" cy="168850"/>
            </a:xfrm>
            <a:custGeom>
              <a:avLst/>
              <a:gdLst/>
              <a:ahLst/>
              <a:cxnLst/>
              <a:rect l="l" t="t" r="r" b="b"/>
              <a:pathLst>
                <a:path w="6238" h="6754" extrusionOk="0">
                  <a:moveTo>
                    <a:pt x="994" y="1"/>
                  </a:moveTo>
                  <a:lnTo>
                    <a:pt x="1" y="6753"/>
                  </a:lnTo>
                  <a:lnTo>
                    <a:pt x="6238" y="6753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803350" y="4203625"/>
              <a:ext cx="125775" cy="3475"/>
            </a:xfrm>
            <a:custGeom>
              <a:avLst/>
              <a:gdLst/>
              <a:ahLst/>
              <a:cxnLst/>
              <a:rect l="l" t="t" r="r" b="b"/>
              <a:pathLst>
                <a:path w="5031" h="139" extrusionOk="0">
                  <a:moveTo>
                    <a:pt x="2515" y="0"/>
                  </a:moveTo>
                  <a:cubicBezTo>
                    <a:pt x="1120" y="0"/>
                    <a:pt x="1" y="25"/>
                    <a:pt x="1" y="63"/>
                  </a:cubicBezTo>
                  <a:cubicBezTo>
                    <a:pt x="1" y="101"/>
                    <a:pt x="1120" y="138"/>
                    <a:pt x="2515" y="138"/>
                  </a:cubicBezTo>
                  <a:cubicBezTo>
                    <a:pt x="3899" y="138"/>
                    <a:pt x="5030" y="101"/>
                    <a:pt x="5030" y="63"/>
                  </a:cubicBezTo>
                  <a:cubicBezTo>
                    <a:pt x="5030" y="25"/>
                    <a:pt x="3899" y="0"/>
                    <a:pt x="25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802100" y="4217125"/>
              <a:ext cx="130175" cy="3175"/>
            </a:xfrm>
            <a:custGeom>
              <a:avLst/>
              <a:gdLst/>
              <a:ahLst/>
              <a:cxnLst/>
              <a:rect l="l" t="t" r="r" b="b"/>
              <a:pathLst>
                <a:path w="5207" h="127" extrusionOk="0">
                  <a:moveTo>
                    <a:pt x="2603" y="1"/>
                  </a:moveTo>
                  <a:cubicBezTo>
                    <a:pt x="1157" y="1"/>
                    <a:pt x="0" y="26"/>
                    <a:pt x="0" y="64"/>
                  </a:cubicBezTo>
                  <a:cubicBezTo>
                    <a:pt x="0" y="101"/>
                    <a:pt x="1157" y="127"/>
                    <a:pt x="2603" y="127"/>
                  </a:cubicBezTo>
                  <a:cubicBezTo>
                    <a:pt x="4037" y="127"/>
                    <a:pt x="5206" y="101"/>
                    <a:pt x="5206" y="64"/>
                  </a:cubicBezTo>
                  <a:cubicBezTo>
                    <a:pt x="5206" y="26"/>
                    <a:pt x="4037" y="1"/>
                    <a:pt x="26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479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0"/>
      <p:bldP spid="629" grpId="0"/>
      <p:bldP spid="630" grpId="0"/>
      <p:bldP spid="631" grpId="0"/>
      <p:bldP spid="632" grpId="0" build="p"/>
      <p:bldP spid="633" grpId="0" build="p"/>
      <p:bldP spid="634" grpId="0" uiExpand="1" build="p"/>
      <p:bldP spid="635" grpId="0"/>
      <p:bldP spid="63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7" name="Google Shape;2487;p42"/>
          <p:cNvGrpSpPr/>
          <p:nvPr/>
        </p:nvGrpSpPr>
        <p:grpSpPr>
          <a:xfrm>
            <a:off x="6388923" y="1763938"/>
            <a:ext cx="2119128" cy="2785685"/>
            <a:chOff x="6388923" y="1763938"/>
            <a:chExt cx="2119128" cy="2785685"/>
          </a:xfrm>
        </p:grpSpPr>
        <p:sp>
          <p:nvSpPr>
            <p:cNvPr id="2488" name="Google Shape;2488;p42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9" name="Google Shape;2489;p42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2490" name="Google Shape;2490;p42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58362" extrusionOk="0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2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59119" extrusionOk="0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2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598" extrusionOk="0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2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3269" extrusionOk="0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2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599" extrusionOk="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2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8092" extrusionOk="0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2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102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2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978" extrusionOk="0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2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avLst/>
                <a:gdLst/>
                <a:ahLst/>
                <a:cxnLst/>
                <a:rect l="l" t="t" r="r" b="b"/>
                <a:pathLst>
                  <a:path w="59510" h="65285" extrusionOk="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2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2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2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2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2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2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2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2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2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2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2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2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2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2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2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2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2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2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2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2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2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2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2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2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2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2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2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2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2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2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2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2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2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2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2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2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2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2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2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2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2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2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7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42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42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2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2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2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2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2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42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42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42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42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42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0" extrusionOk="0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2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42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42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42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42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459" extrusionOk="0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42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42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42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2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42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42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42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42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42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42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42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2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2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80" extrusionOk="0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42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42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42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42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42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42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42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42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42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2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42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42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42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2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2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8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2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42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2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2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2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2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42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42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42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42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42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42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42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42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42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2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42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42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42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42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42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42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42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42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42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42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42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42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42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42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42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42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42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42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42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42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42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42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42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42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42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42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42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42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42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42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42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42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42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2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42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42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5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2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42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4" extrusionOk="0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42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42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26" extrusionOk="0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42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42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42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42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42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42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42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42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42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2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2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42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42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2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2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42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42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42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42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42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1" extrusionOk="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42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2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2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2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42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42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42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42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2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2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2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42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42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42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42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42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2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42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42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42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2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2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2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2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79" extrusionOk="0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2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2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avLst/>
                <a:gdLst/>
                <a:ahLst/>
                <a:cxnLst/>
                <a:rect l="l" t="t" r="r" b="b"/>
                <a:pathLst>
                  <a:path w="27174" h="40105" extrusionOk="0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2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1579" h="11133" extrusionOk="0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2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740" extrusionOk="0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2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67" extrusionOk="0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2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39" extrusionOk="0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2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7677" extrusionOk="0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2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2734" extrusionOk="0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2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2851" h="7659" extrusionOk="0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2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7478" extrusionOk="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2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19" extrusionOk="0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2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66" extrusionOk="0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2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99" extrusionOk="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2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75" extrusionOk="0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2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475" extrusionOk="0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2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452" extrusionOk="0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2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751" extrusionOk="0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2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216" extrusionOk="0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42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258" extrusionOk="0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42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29" extrusionOk="0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42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66" extrusionOk="0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42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85" extrusionOk="0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2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08" extrusionOk="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42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avLst/>
                <a:gdLst/>
                <a:ahLst/>
                <a:cxnLst/>
                <a:rect l="l" t="t" r="r" b="b"/>
                <a:pathLst>
                  <a:path w="60319" h="36577" extrusionOk="0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2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15708" extrusionOk="0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42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1639" h="280" extrusionOk="0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42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530" extrusionOk="0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42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697" extrusionOk="0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42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2876" extrusionOk="0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2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19530" h="29392" extrusionOk="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2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42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896" extrusionOk="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2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42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896" extrusionOk="0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42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553" extrusionOk="0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42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990" extrusionOk="0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2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149" extrusionOk="0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2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4" extrusionOk="0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42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5" extrusionOk="0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42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8401" extrusionOk="0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2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858" extrusionOk="0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2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68" extrusionOk="0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2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272" extrusionOk="0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42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359" extrusionOk="0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42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890" extrusionOk="0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42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5915" extrusionOk="0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42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80" extrusionOk="0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42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9" extrusionOk="0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42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24552" extrusionOk="0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42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399" h="6899" extrusionOk="0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42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avLst/>
                <a:gdLst/>
                <a:ahLst/>
                <a:cxnLst/>
                <a:rect l="l" t="t" r="r" b="b"/>
                <a:pathLst>
                  <a:path w="32670" h="52144" extrusionOk="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42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avLst/>
                <a:gdLst/>
                <a:ahLst/>
                <a:cxnLst/>
                <a:rect l="l" t="t" r="r" b="b"/>
                <a:pathLst>
                  <a:path w="24385" h="13232" extrusionOk="0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42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34094" extrusionOk="0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42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avLst/>
                <a:gdLst/>
                <a:ahLst/>
                <a:cxnLst/>
                <a:rect l="l" t="t" r="r" b="b"/>
                <a:pathLst>
                  <a:path w="27649" h="39311" extrusionOk="0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42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779" extrusionOk="0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42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33684" extrusionOk="0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42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7246" extrusionOk="0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2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17689" h="4782" extrusionOk="0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42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977" extrusionOk="0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2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5290" extrusionOk="0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2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avLst/>
                <a:gdLst/>
                <a:ahLst/>
                <a:cxnLst/>
                <a:rect l="l" t="t" r="r" b="b"/>
                <a:pathLst>
                  <a:path w="19307" h="11300" extrusionOk="0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2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95" extrusionOk="0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2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601" extrusionOk="0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2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020" extrusionOk="0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2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270" extrusionOk="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2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82" extrusionOk="0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2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447" extrusionOk="0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2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669" extrusionOk="0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2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4197" extrusionOk="0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2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3843" extrusionOk="0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6" name="Google Shape;2756;p42"/>
          <p:cNvSpPr txBox="1">
            <a:spLocks noGrp="1"/>
          </p:cNvSpPr>
          <p:nvPr>
            <p:ph type="title"/>
          </p:nvPr>
        </p:nvSpPr>
        <p:spPr>
          <a:xfrm>
            <a:off x="3739450" y="295000"/>
            <a:ext cx="47742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Utilizzo:</a:t>
            </a:r>
            <a:endParaRPr dirty="0"/>
          </a:p>
        </p:txBody>
      </p:sp>
      <p:sp>
        <p:nvSpPr>
          <p:cNvPr id="2757" name="Google Shape;2757;p42"/>
          <p:cNvSpPr txBox="1">
            <a:spLocks noGrp="1"/>
          </p:cNvSpPr>
          <p:nvPr>
            <p:ph type="body" idx="1"/>
          </p:nvPr>
        </p:nvSpPr>
        <p:spPr>
          <a:xfrm>
            <a:off x="670141" y="1862234"/>
            <a:ext cx="5482800" cy="22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it-IT" dirty="0" err="1"/>
              <a:t>JSONObject</a:t>
            </a:r>
            <a:r>
              <a:rPr lang="it-IT" dirty="0"/>
              <a:t> autore = new </a:t>
            </a:r>
            <a:r>
              <a:rPr lang="it-IT" dirty="0" err="1"/>
              <a:t>JSONObject</a:t>
            </a:r>
            <a:r>
              <a:rPr lang="it-IT" dirty="0"/>
              <a:t>();</a:t>
            </a:r>
          </a:p>
          <a:p>
            <a:pPr marL="152400" indent="0">
              <a:buNone/>
            </a:pPr>
            <a:r>
              <a:rPr lang="it-IT" dirty="0" err="1"/>
              <a:t>JSONObject</a:t>
            </a:r>
            <a:r>
              <a:rPr lang="it-IT" dirty="0"/>
              <a:t> libro = new </a:t>
            </a:r>
            <a:r>
              <a:rPr lang="it-IT" dirty="0" err="1"/>
              <a:t>JSONObject</a:t>
            </a:r>
            <a:r>
              <a:rPr lang="it-IT" dirty="0"/>
              <a:t>();</a:t>
            </a:r>
          </a:p>
          <a:p>
            <a:pPr marL="152400" indent="0">
              <a:buNone/>
            </a:pPr>
            <a:r>
              <a:rPr lang="it-IT" dirty="0" err="1"/>
              <a:t>JSONArray</a:t>
            </a:r>
            <a:r>
              <a:rPr lang="it-IT" dirty="0"/>
              <a:t> </a:t>
            </a:r>
            <a:r>
              <a:rPr lang="it-IT" dirty="0" err="1"/>
              <a:t>listaLibri</a:t>
            </a:r>
            <a:r>
              <a:rPr lang="it-IT" dirty="0"/>
              <a:t> = new </a:t>
            </a:r>
            <a:r>
              <a:rPr lang="it-IT" dirty="0" err="1"/>
              <a:t>JSONArray</a:t>
            </a:r>
            <a:r>
              <a:rPr lang="it-IT" dirty="0"/>
              <a:t>();</a:t>
            </a:r>
          </a:p>
          <a:p>
            <a:pPr marL="152400" indent="0">
              <a:buNone/>
            </a:pPr>
            <a:endParaRPr lang="it-IT" dirty="0"/>
          </a:p>
          <a:p>
            <a:pPr marL="152400" indent="0">
              <a:buNone/>
            </a:pPr>
            <a:r>
              <a:rPr lang="it-IT" dirty="0" err="1"/>
              <a:t>libro.elementAt</a:t>
            </a:r>
            <a:r>
              <a:rPr lang="it-IT" dirty="0"/>
              <a:t>(i).put("nome", "Mario")</a:t>
            </a:r>
          </a:p>
          <a:p>
            <a:pPr marL="152400" indent="0">
              <a:buNone/>
            </a:pPr>
            <a:r>
              <a:rPr lang="it-IT" dirty="0" err="1"/>
              <a:t>libro.elementAt</a:t>
            </a:r>
            <a:r>
              <a:rPr lang="it-IT" dirty="0"/>
              <a:t>(i).put("cognome", "Rossi")</a:t>
            </a:r>
            <a:endParaRPr lang="it-IT" dirty="0">
              <a:solidFill>
                <a:schemeClr val="lt1"/>
              </a:solidFill>
            </a:endParaRPr>
          </a:p>
          <a:p>
            <a:pPr marL="152400" indent="0">
              <a:buNone/>
            </a:pPr>
            <a:r>
              <a:rPr lang="it-IT" dirty="0" err="1"/>
              <a:t>libro.elementAt</a:t>
            </a:r>
            <a:r>
              <a:rPr lang="it-IT" dirty="0"/>
              <a:t>(i).put("autore", autore);</a:t>
            </a:r>
          </a:p>
          <a:p>
            <a:pPr marL="152400" indent="0">
              <a:buNone/>
            </a:pPr>
            <a:r>
              <a:rPr lang="it-IT" dirty="0" err="1"/>
              <a:t>listaLibri.add</a:t>
            </a:r>
            <a:r>
              <a:rPr lang="it-IT" dirty="0"/>
              <a:t>(libro);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758" name="Google Shape;2758;p42"/>
          <p:cNvGrpSpPr/>
          <p:nvPr/>
        </p:nvGrpSpPr>
        <p:grpSpPr>
          <a:xfrm>
            <a:off x="1177850" y="765550"/>
            <a:ext cx="895440" cy="807540"/>
            <a:chOff x="1177850" y="765550"/>
            <a:chExt cx="895440" cy="807540"/>
          </a:xfrm>
        </p:grpSpPr>
        <p:sp>
          <p:nvSpPr>
            <p:cNvPr id="2759" name="Google Shape;2759;p42"/>
            <p:cNvSpPr/>
            <p:nvPr/>
          </p:nvSpPr>
          <p:spPr>
            <a:xfrm>
              <a:off x="1589807" y="1168909"/>
              <a:ext cx="4348" cy="404181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0" name="Google Shape;2760;p42"/>
            <p:cNvGrpSpPr/>
            <p:nvPr/>
          </p:nvGrpSpPr>
          <p:grpSpPr>
            <a:xfrm>
              <a:off x="1177850" y="765550"/>
              <a:ext cx="895440" cy="453201"/>
              <a:chOff x="1177850" y="765550"/>
              <a:chExt cx="895440" cy="453201"/>
            </a:xfrm>
          </p:grpSpPr>
          <p:sp>
            <p:nvSpPr>
              <p:cNvPr id="2761" name="Google Shape;2761;p42"/>
              <p:cNvSpPr/>
              <p:nvPr/>
            </p:nvSpPr>
            <p:spPr>
              <a:xfrm>
                <a:off x="1177850" y="765550"/>
                <a:ext cx="895440" cy="453201"/>
              </a:xfrm>
              <a:custGeom>
                <a:avLst/>
                <a:gdLst/>
                <a:ahLst/>
                <a:cxnLst/>
                <a:rect l="l" t="t" r="r" b="b"/>
                <a:pathLst>
                  <a:path w="57668" h="29187" extrusionOk="0">
                    <a:moveTo>
                      <a:pt x="25742" y="0"/>
                    </a:moveTo>
                    <a:cubicBezTo>
                      <a:pt x="23058" y="0"/>
                      <a:pt x="20387" y="724"/>
                      <a:pt x="18023" y="2152"/>
                    </a:cubicBezTo>
                    <a:cubicBezTo>
                      <a:pt x="13894" y="4747"/>
                      <a:pt x="11300" y="9155"/>
                      <a:pt x="11049" y="14009"/>
                    </a:cubicBezTo>
                    <a:cubicBezTo>
                      <a:pt x="4102" y="15153"/>
                      <a:pt x="1" y="22435"/>
                      <a:pt x="2623" y="28963"/>
                    </a:cubicBezTo>
                    <a:lnTo>
                      <a:pt x="55771" y="29186"/>
                    </a:lnTo>
                    <a:cubicBezTo>
                      <a:pt x="57668" y="24723"/>
                      <a:pt x="56524" y="20063"/>
                      <a:pt x="53371" y="16381"/>
                    </a:cubicBezTo>
                    <a:cubicBezTo>
                      <a:pt x="50789" y="13401"/>
                      <a:pt x="47070" y="11765"/>
                      <a:pt x="43240" y="11765"/>
                    </a:cubicBezTo>
                    <a:cubicBezTo>
                      <a:pt x="42229" y="11765"/>
                      <a:pt x="41211" y="11879"/>
                      <a:pt x="40203" y="12112"/>
                    </a:cubicBezTo>
                    <a:cubicBezTo>
                      <a:pt x="39310" y="7341"/>
                      <a:pt x="36158" y="3296"/>
                      <a:pt x="31750" y="1259"/>
                    </a:cubicBezTo>
                    <a:cubicBezTo>
                      <a:pt x="29824" y="417"/>
                      <a:pt x="27779" y="0"/>
                      <a:pt x="2574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2"/>
              <p:cNvSpPr/>
              <p:nvPr/>
            </p:nvSpPr>
            <p:spPr>
              <a:xfrm>
                <a:off x="1507500" y="976561"/>
                <a:ext cx="175461" cy="240009"/>
              </a:xfrm>
              <a:custGeom>
                <a:avLst/>
                <a:gdLst/>
                <a:ahLst/>
                <a:cxnLst/>
                <a:rect l="l" t="t" r="r" b="b"/>
                <a:pathLst>
                  <a:path w="11300" h="15457" extrusionOk="0">
                    <a:moveTo>
                      <a:pt x="5664" y="1"/>
                    </a:moveTo>
                    <a:lnTo>
                      <a:pt x="1" y="7980"/>
                    </a:lnTo>
                    <a:lnTo>
                      <a:pt x="3767" y="7980"/>
                    </a:lnTo>
                    <a:lnTo>
                      <a:pt x="3767" y="15457"/>
                    </a:lnTo>
                    <a:lnTo>
                      <a:pt x="7617" y="15457"/>
                    </a:lnTo>
                    <a:lnTo>
                      <a:pt x="7617" y="7924"/>
                    </a:lnTo>
                    <a:lnTo>
                      <a:pt x="11300" y="7924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084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7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1"/>
          <p:cNvSpPr/>
          <p:nvPr/>
        </p:nvSpPr>
        <p:spPr>
          <a:xfrm>
            <a:off x="4256235" y="2571750"/>
            <a:ext cx="4460167" cy="2122494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31"/>
          <p:cNvSpPr txBox="1">
            <a:spLocks noGrp="1"/>
          </p:cNvSpPr>
          <p:nvPr>
            <p:ph type="subTitle" idx="1"/>
          </p:nvPr>
        </p:nvSpPr>
        <p:spPr>
          <a:xfrm>
            <a:off x="4848293" y="797080"/>
            <a:ext cx="3614463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altLang="it-IT" dirty="0"/>
              <a:t>Per scrivere su un file </a:t>
            </a:r>
            <a:r>
              <a:rPr lang="it-IT" dirty="0"/>
              <a:t>abbiamo importato: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altLang="it-IT" dirty="0" err="1"/>
              <a:t>java.io.FileWriter</a:t>
            </a:r>
            <a:r>
              <a:rPr lang="it-IT" altLang="it-IT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altLang="it-IT" dirty="0" err="1"/>
              <a:t>java.io.IOException</a:t>
            </a:r>
            <a:endParaRPr dirty="0"/>
          </a:p>
        </p:txBody>
      </p:sp>
      <p:sp>
        <p:nvSpPr>
          <p:cNvPr id="1100" name="Google Shape;1100;p31"/>
          <p:cNvSpPr txBox="1">
            <a:spLocks noGrp="1"/>
          </p:cNvSpPr>
          <p:nvPr>
            <p:ph type="ctrTitle"/>
          </p:nvPr>
        </p:nvSpPr>
        <p:spPr>
          <a:xfrm>
            <a:off x="456801" y="797080"/>
            <a:ext cx="3312631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Come abbiamo fatto a scrivere il file JSON?</a:t>
            </a:r>
            <a:endParaRPr dirty="0"/>
          </a:p>
        </p:txBody>
      </p:sp>
      <p:sp>
        <p:nvSpPr>
          <p:cNvPr id="8" name="Google Shape;1096;p31">
            <a:extLst>
              <a:ext uri="{FF2B5EF4-FFF2-40B4-BE49-F238E27FC236}">
                <a16:creationId xmlns:a16="http://schemas.microsoft.com/office/drawing/2014/main" id="{48D410CD-54FD-4961-AE38-D16B853D3AA1}"/>
              </a:ext>
            </a:extLst>
          </p:cNvPr>
          <p:cNvSpPr/>
          <p:nvPr/>
        </p:nvSpPr>
        <p:spPr>
          <a:xfrm>
            <a:off x="4422243" y="2732371"/>
            <a:ext cx="4128150" cy="1801252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//Write JSON file</a:t>
            </a:r>
          </a:p>
          <a:p>
            <a:pPr lvl="0"/>
            <a:r>
              <a:rPr lang="it-IT" dirty="0" err="1">
                <a:solidFill>
                  <a:schemeClr val="tx1"/>
                </a:solidFill>
              </a:rPr>
              <a:t>try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dirty="0" err="1">
                <a:solidFill>
                  <a:schemeClr val="tx1"/>
                </a:solidFill>
              </a:rPr>
              <a:t>FileWriter</a:t>
            </a:r>
            <a:r>
              <a:rPr lang="it-IT" dirty="0">
                <a:solidFill>
                  <a:schemeClr val="tx1"/>
                </a:solidFill>
              </a:rPr>
              <a:t> file = new </a:t>
            </a:r>
            <a:r>
              <a:rPr lang="it-IT" dirty="0" err="1">
                <a:solidFill>
                  <a:schemeClr val="tx1"/>
                </a:solidFill>
              </a:rPr>
              <a:t>FileWriter</a:t>
            </a:r>
            <a:r>
              <a:rPr lang="it-IT" dirty="0">
                <a:solidFill>
                  <a:schemeClr val="tx1"/>
                </a:solidFill>
              </a:rPr>
              <a:t>(</a:t>
            </a:r>
            <a:r>
              <a:rPr lang="it-IT" dirty="0" err="1">
                <a:solidFill>
                  <a:schemeClr val="tx1"/>
                </a:solidFill>
              </a:rPr>
              <a:t>nomeFile</a:t>
            </a:r>
            <a:r>
              <a:rPr lang="it-IT" dirty="0">
                <a:solidFill>
                  <a:schemeClr val="tx1"/>
                </a:solidFill>
              </a:rPr>
              <a:t>)) {</a:t>
            </a:r>
          </a:p>
          <a:p>
            <a:pPr lvl="0"/>
            <a:r>
              <a:rPr lang="it-IT" dirty="0">
                <a:solidFill>
                  <a:schemeClr val="tx1"/>
                </a:solidFill>
              </a:rPr>
              <a:t>            </a:t>
            </a:r>
            <a:r>
              <a:rPr lang="it-IT" dirty="0" err="1">
                <a:solidFill>
                  <a:schemeClr val="tx1"/>
                </a:solidFill>
              </a:rPr>
              <a:t>file.write</a:t>
            </a:r>
            <a:r>
              <a:rPr lang="it-IT" dirty="0">
                <a:solidFill>
                  <a:schemeClr val="tx1"/>
                </a:solidFill>
              </a:rPr>
              <a:t>(</a:t>
            </a:r>
            <a:r>
              <a:rPr lang="it-IT" dirty="0" err="1">
                <a:solidFill>
                  <a:schemeClr val="tx1"/>
                </a:solidFill>
              </a:rPr>
              <a:t>listaLibri.toJSONString</a:t>
            </a:r>
            <a:r>
              <a:rPr lang="it-IT" dirty="0">
                <a:solidFill>
                  <a:schemeClr val="tx1"/>
                </a:solidFill>
              </a:rPr>
              <a:t>());</a:t>
            </a:r>
          </a:p>
          <a:p>
            <a:pPr lvl="0"/>
            <a:r>
              <a:rPr lang="it-IT" dirty="0">
                <a:solidFill>
                  <a:schemeClr val="tx1"/>
                </a:solidFill>
              </a:rPr>
              <a:t>            </a:t>
            </a:r>
            <a:r>
              <a:rPr lang="it-IT" dirty="0" err="1">
                <a:solidFill>
                  <a:schemeClr val="tx1"/>
                </a:solidFill>
              </a:rPr>
              <a:t>file.flush</a:t>
            </a:r>
            <a:r>
              <a:rPr lang="it-IT" dirty="0">
                <a:solidFill>
                  <a:schemeClr val="tx1"/>
                </a:solidFill>
              </a:rPr>
              <a:t>();</a:t>
            </a:r>
          </a:p>
          <a:p>
            <a:pPr lvl="0"/>
            <a:r>
              <a:rPr lang="it-IT" dirty="0">
                <a:solidFill>
                  <a:schemeClr val="tx1"/>
                </a:solidFill>
              </a:rPr>
              <a:t>} catch (</a:t>
            </a:r>
            <a:r>
              <a:rPr lang="it-IT" dirty="0" err="1">
                <a:solidFill>
                  <a:schemeClr val="tx1"/>
                </a:solidFill>
              </a:rPr>
              <a:t>IOException</a:t>
            </a:r>
            <a:r>
              <a:rPr lang="it-IT" dirty="0">
                <a:solidFill>
                  <a:schemeClr val="tx1"/>
                </a:solidFill>
              </a:rPr>
              <a:t> e) {</a:t>
            </a:r>
          </a:p>
          <a:p>
            <a:pPr lvl="0"/>
            <a:r>
              <a:rPr lang="it-IT" dirty="0">
                <a:solidFill>
                  <a:schemeClr val="tx1"/>
                </a:solidFill>
              </a:rPr>
              <a:t>            </a:t>
            </a:r>
            <a:r>
              <a:rPr lang="it-IT" dirty="0" err="1">
                <a:solidFill>
                  <a:schemeClr val="tx1"/>
                </a:solidFill>
              </a:rPr>
              <a:t>e.printStackTrace</a:t>
            </a:r>
            <a:r>
              <a:rPr lang="it-IT" dirty="0">
                <a:solidFill>
                  <a:schemeClr val="tx1"/>
                </a:solidFill>
              </a:rPr>
              <a:t>();</a:t>
            </a:r>
          </a:p>
          <a:p>
            <a:pPr lvl="0"/>
            <a:r>
              <a:rPr lang="it-IT" dirty="0">
                <a:solidFill>
                  <a:schemeClr val="tx1"/>
                </a:solidFill>
              </a:rPr>
              <a:t>}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Google Shape;1099;p31">
            <a:extLst>
              <a:ext uri="{FF2B5EF4-FFF2-40B4-BE49-F238E27FC236}">
                <a16:creationId xmlns:a16="http://schemas.microsoft.com/office/drawing/2014/main" id="{51319F59-EF79-4BCE-89BA-5E86E2FEC575}"/>
              </a:ext>
            </a:extLst>
          </p:cNvPr>
          <p:cNvSpPr txBox="1">
            <a:spLocks/>
          </p:cNvSpPr>
          <p:nvPr/>
        </p:nvSpPr>
        <p:spPr>
          <a:xfrm>
            <a:off x="456801" y="1818746"/>
            <a:ext cx="3614463" cy="225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None/>
              <a:defRPr sz="16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pPr marL="0" indent="0"/>
            <a:r>
              <a:rPr lang="it-IT" dirty="0"/>
              <a:t>Per avere la stringa formattata correttamente abbiamo utilizzato un’altra funzione di </a:t>
            </a:r>
            <a:r>
              <a:rPr lang="it-IT" dirty="0" err="1"/>
              <a:t>JSON.simple</a:t>
            </a:r>
            <a:r>
              <a:rPr lang="it-IT" dirty="0"/>
              <a:t>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dirty="0" err="1"/>
              <a:t>toJSONString</a:t>
            </a:r>
            <a:r>
              <a:rPr lang="it-IT" dirty="0"/>
              <a:t>()</a:t>
            </a:r>
          </a:p>
          <a:p>
            <a:pPr marL="0" indent="0"/>
            <a:r>
              <a:rPr lang="it-IT" dirty="0"/>
              <a:t>Questa funzione formatta l’array e gli oggetti nello stile JSON</a:t>
            </a:r>
          </a:p>
          <a:p>
            <a:pPr marL="0" indent="0"/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 animBg="1"/>
      <p:bldP spid="1100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5" name="Google Shape;1105;p32"/>
          <p:cNvCxnSpPr>
            <a:stCxn id="1106" idx="1"/>
          </p:cNvCxnSpPr>
          <p:nvPr/>
        </p:nvCxnSpPr>
        <p:spPr>
          <a:xfrm rot="10800000" flipH="1">
            <a:off x="7011200" y="2645913"/>
            <a:ext cx="467700" cy="948000"/>
          </a:xfrm>
          <a:prstGeom prst="bentConnector4">
            <a:avLst>
              <a:gd name="adj1" fmla="val -1074"/>
              <a:gd name="adj2" fmla="val 6523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32"/>
          <p:cNvSpPr/>
          <p:nvPr/>
        </p:nvSpPr>
        <p:spPr>
          <a:xfrm>
            <a:off x="3382379" y="990694"/>
            <a:ext cx="1254095" cy="1236787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2"/>
          <p:cNvSpPr txBox="1">
            <a:spLocks noGrp="1"/>
          </p:cNvSpPr>
          <p:nvPr>
            <p:ph type="ctrTitle"/>
          </p:nvPr>
        </p:nvSpPr>
        <p:spPr>
          <a:xfrm>
            <a:off x="4702576" y="1260687"/>
            <a:ext cx="3632279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Leggere il file JSON</a:t>
            </a:r>
            <a:endParaRPr dirty="0"/>
          </a:p>
        </p:txBody>
      </p:sp>
      <p:sp>
        <p:nvSpPr>
          <p:cNvPr id="1110" name="Google Shape;1110;p32"/>
          <p:cNvSpPr txBox="1">
            <a:spLocks noGrp="1"/>
          </p:cNvSpPr>
          <p:nvPr>
            <p:ph type="title" idx="2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111" name="Google Shape;1111;p32"/>
          <p:cNvCxnSpPr>
            <a:endCxn id="1106" idx="1"/>
          </p:cNvCxnSpPr>
          <p:nvPr/>
        </p:nvCxnSpPr>
        <p:spPr>
          <a:xfrm rot="10800000" flipH="1">
            <a:off x="2201300" y="3593913"/>
            <a:ext cx="4809900" cy="54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6" name="Google Shape;1106;p32"/>
          <p:cNvSpPr/>
          <p:nvPr/>
        </p:nvSpPr>
        <p:spPr>
          <a:xfrm>
            <a:off x="7011200" y="3305013"/>
            <a:ext cx="577800" cy="5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32"/>
          <p:cNvGrpSpPr/>
          <p:nvPr/>
        </p:nvGrpSpPr>
        <p:grpSpPr>
          <a:xfrm>
            <a:off x="684469" y="3217003"/>
            <a:ext cx="1890783" cy="1387534"/>
            <a:chOff x="229350" y="2821025"/>
            <a:chExt cx="1202100" cy="882150"/>
          </a:xfrm>
        </p:grpSpPr>
        <p:sp>
          <p:nvSpPr>
            <p:cNvPr id="1113" name="Google Shape;1113;p32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665175" y="3310550"/>
              <a:ext cx="659150" cy="185725"/>
            </a:xfrm>
            <a:custGeom>
              <a:avLst/>
              <a:gdLst/>
              <a:ahLst/>
              <a:cxnLst/>
              <a:rect l="l" t="t" r="r" b="b"/>
              <a:pathLst>
                <a:path w="2636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683550" y="3334025"/>
              <a:ext cx="37050" cy="141900"/>
            </a:xfrm>
            <a:custGeom>
              <a:avLst/>
              <a:gdLst/>
              <a:ahLst/>
              <a:cxnLst/>
              <a:rect l="l" t="t" r="r" b="b"/>
              <a:pathLst>
                <a:path w="1482" h="5676" extrusionOk="0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736700" y="3352100"/>
              <a:ext cx="27425" cy="23500"/>
            </a:xfrm>
            <a:custGeom>
              <a:avLst/>
              <a:gdLst/>
              <a:ahLst/>
              <a:cxnLst/>
              <a:rect l="l" t="t" r="r" b="b"/>
              <a:pathLst>
                <a:path w="1097" h="940" extrusionOk="0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736700" y="3402125"/>
              <a:ext cx="27425" cy="23575"/>
            </a:xfrm>
            <a:custGeom>
              <a:avLst/>
              <a:gdLst/>
              <a:ahLst/>
              <a:cxnLst/>
              <a:rect l="l" t="t" r="r" b="b"/>
              <a:pathLst>
                <a:path w="1097" h="943" extrusionOk="0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8110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863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9156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9681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10204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107275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1125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177600" y="3352100"/>
              <a:ext cx="36225" cy="109125"/>
            </a:xfrm>
            <a:custGeom>
              <a:avLst/>
              <a:gdLst/>
              <a:ahLst/>
              <a:cxnLst/>
              <a:rect l="l" t="t" r="r" b="b"/>
              <a:pathLst>
                <a:path w="1449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2299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282200" y="3352100"/>
              <a:ext cx="36475" cy="109125"/>
            </a:xfrm>
            <a:custGeom>
              <a:avLst/>
              <a:gdLst/>
              <a:ahLst/>
              <a:cxnLst/>
              <a:rect l="l" t="t" r="r" b="b"/>
              <a:pathLst>
                <a:path w="1459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1324300" y="3310550"/>
              <a:ext cx="107150" cy="185725"/>
            </a:xfrm>
            <a:custGeom>
              <a:avLst/>
              <a:gdLst/>
              <a:ahLst/>
              <a:cxnLst/>
              <a:rect l="l" t="t" r="r" b="b"/>
              <a:pathLst>
                <a:path w="428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229350" y="3173775"/>
              <a:ext cx="448850" cy="529400"/>
            </a:xfrm>
            <a:custGeom>
              <a:avLst/>
              <a:gdLst/>
              <a:ahLst/>
              <a:cxnLst/>
              <a:rect l="l" t="t" r="r" b="b"/>
              <a:pathLst>
                <a:path w="17954" h="21176" extrusionOk="0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38125" y="3250350"/>
              <a:ext cx="440925" cy="46675"/>
            </a:xfrm>
            <a:custGeom>
              <a:avLst/>
              <a:gdLst/>
              <a:ahLst/>
              <a:cxnLst/>
              <a:rect l="l" t="t" r="r" b="b"/>
              <a:pathLst>
                <a:path w="17637" h="1867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291250" y="3167550"/>
              <a:ext cx="329575" cy="117325"/>
            </a:xfrm>
            <a:custGeom>
              <a:avLst/>
              <a:gdLst/>
              <a:ahLst/>
              <a:cxnLst/>
              <a:rect l="l" t="t" r="r" b="b"/>
              <a:pathLst>
                <a:path w="13183" h="4693" extrusionOk="0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422100" y="3291350"/>
              <a:ext cx="44125" cy="404750"/>
            </a:xfrm>
            <a:custGeom>
              <a:avLst/>
              <a:gdLst/>
              <a:ahLst/>
              <a:cxnLst/>
              <a:rect l="l" t="t" r="r" b="b"/>
              <a:pathLst>
                <a:path w="1765" h="16190" extrusionOk="0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438800" y="3589800"/>
              <a:ext cx="17525" cy="18075"/>
            </a:xfrm>
            <a:custGeom>
              <a:avLst/>
              <a:gdLst/>
              <a:ahLst/>
              <a:cxnLst/>
              <a:rect l="l" t="t" r="r" b="b"/>
              <a:pathLst>
                <a:path w="701" h="723" extrusionOk="0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446425" y="3521950"/>
              <a:ext cx="16700" cy="15625"/>
            </a:xfrm>
            <a:custGeom>
              <a:avLst/>
              <a:gdLst/>
              <a:ahLst/>
              <a:cxnLst/>
              <a:rect l="l" t="t" r="r" b="b"/>
              <a:pathLst>
                <a:path w="668" h="625" extrusionOk="0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429750" y="3480700"/>
              <a:ext cx="206625" cy="57250"/>
            </a:xfrm>
            <a:custGeom>
              <a:avLst/>
              <a:gdLst/>
              <a:ahLst/>
              <a:cxnLst/>
              <a:rect l="l" t="t" r="r" b="b"/>
              <a:pathLst>
                <a:path w="8265" h="2290" extrusionOk="0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463100" y="3383775"/>
              <a:ext cx="353050" cy="130325"/>
            </a:xfrm>
            <a:custGeom>
              <a:avLst/>
              <a:gdLst/>
              <a:ahLst/>
              <a:cxnLst/>
              <a:rect l="l" t="t" r="r" b="b"/>
              <a:pathLst>
                <a:path w="14122" h="5213" extrusionOk="0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429750" y="3480700"/>
              <a:ext cx="211725" cy="35000"/>
            </a:xfrm>
            <a:custGeom>
              <a:avLst/>
              <a:gdLst/>
              <a:ahLst/>
              <a:cxnLst/>
              <a:rect l="l" t="t" r="r" b="b"/>
              <a:pathLst>
                <a:path w="8469" h="1400" extrusionOk="0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434275" y="3375100"/>
              <a:ext cx="265125" cy="44025"/>
            </a:xfrm>
            <a:custGeom>
              <a:avLst/>
              <a:gdLst/>
              <a:ahLst/>
              <a:cxnLst/>
              <a:rect l="l" t="t" r="r" b="b"/>
              <a:pathLst>
                <a:path w="10605" h="1761" extrusionOk="0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248850" y="3281300"/>
              <a:ext cx="414375" cy="52175"/>
            </a:xfrm>
            <a:custGeom>
              <a:avLst/>
              <a:gdLst/>
              <a:ahLst/>
              <a:cxnLst/>
              <a:rect l="l" t="t" r="r" b="b"/>
              <a:pathLst>
                <a:path w="16575" h="2087" extrusionOk="0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248850" y="2821025"/>
              <a:ext cx="426250" cy="4262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87075" y="3005600"/>
              <a:ext cx="296225" cy="114175"/>
            </a:xfrm>
            <a:custGeom>
              <a:avLst/>
              <a:gdLst/>
              <a:ahLst/>
              <a:cxnLst/>
              <a:rect l="l" t="t" r="r" b="b"/>
              <a:pathLst>
                <a:path w="11849" h="4567" extrusionOk="0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470725" y="3053525"/>
              <a:ext cx="14075" cy="12025"/>
            </a:xfrm>
            <a:custGeom>
              <a:avLst/>
              <a:gdLst/>
              <a:ahLst/>
              <a:cxnLst/>
              <a:rect l="l" t="t" r="r" b="b"/>
              <a:pathLst>
                <a:path w="563" h="481" extrusionOk="0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622775" y="3049175"/>
              <a:ext cx="14300" cy="12150"/>
            </a:xfrm>
            <a:custGeom>
              <a:avLst/>
              <a:gdLst/>
              <a:ahLst/>
              <a:cxnLst/>
              <a:rect l="l" t="t" r="r" b="b"/>
              <a:pathLst>
                <a:path w="572" h="486" extrusionOk="0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525275" y="3062625"/>
              <a:ext cx="68150" cy="27000"/>
            </a:xfrm>
            <a:custGeom>
              <a:avLst/>
              <a:gdLst/>
              <a:ahLst/>
              <a:cxnLst/>
              <a:rect l="l" t="t" r="r" b="b"/>
              <a:pathLst>
                <a:path w="2726" h="1080" extrusionOk="0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468750" y="2821300"/>
              <a:ext cx="97525" cy="195350"/>
            </a:xfrm>
            <a:custGeom>
              <a:avLst/>
              <a:gdLst/>
              <a:ahLst/>
              <a:cxnLst/>
              <a:rect l="l" t="t" r="r" b="b"/>
              <a:pathLst>
                <a:path w="3901" h="7814" extrusionOk="0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319800" y="2844775"/>
              <a:ext cx="195900" cy="193925"/>
            </a:xfrm>
            <a:custGeom>
              <a:avLst/>
              <a:gdLst/>
              <a:ahLst/>
              <a:cxnLst/>
              <a:rect l="l" t="t" r="r" b="b"/>
              <a:pathLst>
                <a:path w="7836" h="7757" extrusionOk="0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514525" y="2888125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62200" y="3035000"/>
              <a:ext cx="13875" cy="12300"/>
            </a:xfrm>
            <a:custGeom>
              <a:avLst/>
              <a:gdLst/>
              <a:ahLst/>
              <a:cxnLst/>
              <a:rect l="l" t="t" r="r" b="b"/>
              <a:pathLst>
                <a:path w="555" h="492" extrusionOk="0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528950" y="2941150"/>
              <a:ext cx="13875" cy="12400"/>
            </a:xfrm>
            <a:custGeom>
              <a:avLst/>
              <a:gdLst/>
              <a:ahLst/>
              <a:cxnLst/>
              <a:rect l="l" t="t" r="r" b="b"/>
              <a:pathLst>
                <a:path w="555" h="496" extrusionOk="0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265525" y="3029450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248850" y="3048525"/>
              <a:ext cx="140500" cy="13650"/>
            </a:xfrm>
            <a:custGeom>
              <a:avLst/>
              <a:gdLst/>
              <a:ahLst/>
              <a:cxnLst/>
              <a:rect l="l" t="t" r="r" b="b"/>
              <a:pathLst>
                <a:path w="5620" h="546" extrusionOk="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301150" y="3034975"/>
              <a:ext cx="43550" cy="37225"/>
            </a:xfrm>
            <a:custGeom>
              <a:avLst/>
              <a:gdLst/>
              <a:ahLst/>
              <a:cxnLst/>
              <a:rect l="l" t="t" r="r" b="b"/>
              <a:pathLst>
                <a:path w="1742" h="1489" extrusionOk="0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65800" y="2829675"/>
              <a:ext cx="176675" cy="347650"/>
            </a:xfrm>
            <a:custGeom>
              <a:avLst/>
              <a:gdLst/>
              <a:ahLst/>
              <a:cxnLst/>
              <a:rect l="l" t="t" r="r" b="b"/>
              <a:pathLst>
                <a:path w="7067" h="13906" extrusionOk="0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808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/>
      <p:bldP spid="11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1"/>
          <p:cNvSpPr/>
          <p:nvPr/>
        </p:nvSpPr>
        <p:spPr>
          <a:xfrm>
            <a:off x="4086746" y="1858934"/>
            <a:ext cx="4749617" cy="2889027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1"/>
          <p:cNvSpPr txBox="1">
            <a:spLocks noGrp="1"/>
          </p:cNvSpPr>
          <p:nvPr>
            <p:ph type="ctrTitle"/>
          </p:nvPr>
        </p:nvSpPr>
        <p:spPr>
          <a:xfrm>
            <a:off x="5587967" y="395539"/>
            <a:ext cx="3312631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Lettura del file JSON</a:t>
            </a:r>
            <a:endParaRPr dirty="0"/>
          </a:p>
        </p:txBody>
      </p:sp>
      <p:sp>
        <p:nvSpPr>
          <p:cNvPr id="8" name="Google Shape;1096;p31">
            <a:extLst>
              <a:ext uri="{FF2B5EF4-FFF2-40B4-BE49-F238E27FC236}">
                <a16:creationId xmlns:a16="http://schemas.microsoft.com/office/drawing/2014/main" id="{48D410CD-54FD-4961-AE38-D16B853D3AA1}"/>
              </a:ext>
            </a:extLst>
          </p:cNvPr>
          <p:cNvSpPr/>
          <p:nvPr/>
        </p:nvSpPr>
        <p:spPr>
          <a:xfrm>
            <a:off x="4150981" y="1935951"/>
            <a:ext cx="4749617" cy="2889027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1200" dirty="0" err="1">
                <a:solidFill>
                  <a:schemeClr val="tx1"/>
                </a:solidFill>
              </a:rPr>
              <a:t>try</a:t>
            </a:r>
            <a:r>
              <a:rPr lang="it-IT" sz="1200" dirty="0">
                <a:solidFill>
                  <a:schemeClr val="tx1"/>
                </a:solidFill>
              </a:rPr>
              <a:t> (</a:t>
            </a:r>
            <a:r>
              <a:rPr lang="it-IT" sz="1200" dirty="0" err="1">
                <a:solidFill>
                  <a:schemeClr val="tx1"/>
                </a:solidFill>
              </a:rPr>
              <a:t>FileReader</a:t>
            </a:r>
            <a:r>
              <a:rPr lang="it-IT" sz="1200" dirty="0">
                <a:solidFill>
                  <a:schemeClr val="tx1"/>
                </a:solidFill>
              </a:rPr>
              <a:t> reader = new </a:t>
            </a:r>
            <a:r>
              <a:rPr lang="it-IT" sz="1200" dirty="0" err="1">
                <a:solidFill>
                  <a:schemeClr val="tx1"/>
                </a:solidFill>
              </a:rPr>
              <a:t>FileReader</a:t>
            </a:r>
            <a:r>
              <a:rPr lang="it-IT" sz="1200" dirty="0">
                <a:solidFill>
                  <a:schemeClr val="tx1"/>
                </a:solidFill>
              </a:rPr>
              <a:t>(</a:t>
            </a:r>
            <a:r>
              <a:rPr lang="it-IT" sz="1200" dirty="0" err="1">
                <a:solidFill>
                  <a:schemeClr val="tx1"/>
                </a:solidFill>
              </a:rPr>
              <a:t>nomeFile</a:t>
            </a:r>
            <a:r>
              <a:rPr lang="it-IT" sz="1200" dirty="0">
                <a:solidFill>
                  <a:schemeClr val="tx1"/>
                </a:solidFill>
              </a:rPr>
              <a:t>)) {</a:t>
            </a: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Object </a:t>
            </a:r>
            <a:r>
              <a:rPr lang="it-IT" sz="1200" dirty="0" err="1">
                <a:solidFill>
                  <a:schemeClr val="tx1"/>
                </a:solidFill>
              </a:rPr>
              <a:t>obj</a:t>
            </a:r>
            <a:r>
              <a:rPr lang="it-IT" sz="1200" dirty="0">
                <a:solidFill>
                  <a:schemeClr val="tx1"/>
                </a:solidFill>
              </a:rPr>
              <a:t> = </a:t>
            </a:r>
            <a:r>
              <a:rPr lang="it-IT" sz="1200" dirty="0" err="1">
                <a:solidFill>
                  <a:schemeClr val="tx1"/>
                </a:solidFill>
              </a:rPr>
              <a:t>jsonParser.parse</a:t>
            </a:r>
            <a:r>
              <a:rPr lang="it-IT" sz="1200" dirty="0">
                <a:solidFill>
                  <a:schemeClr val="tx1"/>
                </a:solidFill>
              </a:rPr>
              <a:t>(reader);</a:t>
            </a:r>
          </a:p>
          <a:p>
            <a:pPr lvl="0"/>
            <a:endParaRPr lang="it-IT" sz="1200" dirty="0">
              <a:solidFill>
                <a:schemeClr val="tx1"/>
              </a:solidFill>
            </a:endParaRP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 </a:t>
            </a:r>
            <a:r>
              <a:rPr lang="it-IT" sz="1200" dirty="0" err="1">
                <a:solidFill>
                  <a:schemeClr val="tx1"/>
                </a:solidFill>
              </a:rPr>
              <a:t>JSONArray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listaLibri</a:t>
            </a:r>
            <a:r>
              <a:rPr lang="it-IT" sz="1200" dirty="0">
                <a:solidFill>
                  <a:schemeClr val="tx1"/>
                </a:solidFill>
              </a:rPr>
              <a:t> = (</a:t>
            </a:r>
            <a:r>
              <a:rPr lang="it-IT" sz="1200" dirty="0" err="1">
                <a:solidFill>
                  <a:schemeClr val="tx1"/>
                </a:solidFill>
              </a:rPr>
              <a:t>JSONArray</a:t>
            </a:r>
            <a:r>
              <a:rPr lang="it-IT" sz="1200" dirty="0">
                <a:solidFill>
                  <a:schemeClr val="tx1"/>
                </a:solidFill>
              </a:rPr>
              <a:t>) </a:t>
            </a:r>
            <a:r>
              <a:rPr lang="it-IT" sz="1200" dirty="0" err="1">
                <a:solidFill>
                  <a:schemeClr val="tx1"/>
                </a:solidFill>
              </a:rPr>
              <a:t>obj</a:t>
            </a:r>
            <a:r>
              <a:rPr lang="it-IT" sz="1200" dirty="0">
                <a:solidFill>
                  <a:schemeClr val="tx1"/>
                </a:solidFill>
              </a:rPr>
              <a:t>;</a:t>
            </a: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 </a:t>
            </a:r>
            <a:r>
              <a:rPr lang="it-IT" sz="1200" dirty="0" err="1">
                <a:solidFill>
                  <a:schemeClr val="tx1"/>
                </a:solidFill>
              </a:rPr>
              <a:t>listaLibri.forEach</a:t>
            </a:r>
            <a:r>
              <a:rPr lang="it-IT" sz="1200" dirty="0">
                <a:solidFill>
                  <a:schemeClr val="tx1"/>
                </a:solidFill>
              </a:rPr>
              <a:t>( </a:t>
            </a:r>
            <a:r>
              <a:rPr lang="it-IT" sz="1200" dirty="0" err="1">
                <a:solidFill>
                  <a:schemeClr val="tx1"/>
                </a:solidFill>
              </a:rPr>
              <a:t>lib</a:t>
            </a:r>
            <a:r>
              <a:rPr lang="it-IT" sz="1200" dirty="0">
                <a:solidFill>
                  <a:schemeClr val="tx1"/>
                </a:solidFill>
              </a:rPr>
              <a:t> -&gt; </a:t>
            </a:r>
            <a:r>
              <a:rPr lang="it-IT" sz="1200" dirty="0" err="1">
                <a:solidFill>
                  <a:schemeClr val="tx1"/>
                </a:solidFill>
              </a:rPr>
              <a:t>parseOgbjectLibro</a:t>
            </a:r>
            <a:r>
              <a:rPr lang="it-IT" sz="1200" dirty="0">
                <a:solidFill>
                  <a:schemeClr val="tx1"/>
                </a:solidFill>
              </a:rPr>
              <a:t>( (</a:t>
            </a:r>
            <a:r>
              <a:rPr lang="it-IT" sz="1200" dirty="0" err="1">
                <a:solidFill>
                  <a:schemeClr val="tx1"/>
                </a:solidFill>
              </a:rPr>
              <a:t>JSONObject</a:t>
            </a:r>
            <a:r>
              <a:rPr lang="it-IT" sz="1200" dirty="0">
                <a:solidFill>
                  <a:schemeClr val="tx1"/>
                </a:solidFill>
              </a:rPr>
              <a:t>) </a:t>
            </a:r>
            <a:r>
              <a:rPr lang="it-IT" sz="1200" dirty="0" err="1">
                <a:solidFill>
                  <a:schemeClr val="tx1"/>
                </a:solidFill>
              </a:rPr>
              <a:t>lib</a:t>
            </a:r>
            <a:r>
              <a:rPr lang="it-IT" sz="1200" dirty="0">
                <a:solidFill>
                  <a:schemeClr val="tx1"/>
                </a:solidFill>
              </a:rPr>
              <a:t> ) );</a:t>
            </a:r>
          </a:p>
          <a:p>
            <a:pPr lvl="0"/>
            <a:endParaRPr lang="it-IT" sz="1200" dirty="0">
              <a:solidFill>
                <a:schemeClr val="tx1"/>
              </a:solidFill>
            </a:endParaRP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   } catch (</a:t>
            </a:r>
            <a:r>
              <a:rPr lang="it-IT" sz="1200" dirty="0" err="1">
                <a:solidFill>
                  <a:schemeClr val="tx1"/>
                </a:solidFill>
              </a:rPr>
              <a:t>FileNotFoundException</a:t>
            </a:r>
            <a:r>
              <a:rPr lang="it-IT" sz="1200" dirty="0">
                <a:solidFill>
                  <a:schemeClr val="tx1"/>
                </a:solidFill>
              </a:rPr>
              <a:t> e) {</a:t>
            </a: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       </a:t>
            </a:r>
            <a:r>
              <a:rPr lang="it-IT" sz="1200" dirty="0" err="1">
                <a:solidFill>
                  <a:schemeClr val="tx1"/>
                </a:solidFill>
              </a:rPr>
              <a:t>e.printStackTrace</a:t>
            </a:r>
            <a:r>
              <a:rPr lang="it-IT" sz="1200" dirty="0">
                <a:solidFill>
                  <a:schemeClr val="tx1"/>
                </a:solidFill>
              </a:rPr>
              <a:t>();</a:t>
            </a: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   } catch (</a:t>
            </a:r>
            <a:r>
              <a:rPr lang="it-IT" sz="1200" dirty="0" err="1">
                <a:solidFill>
                  <a:schemeClr val="tx1"/>
                </a:solidFill>
              </a:rPr>
              <a:t>IOException</a:t>
            </a:r>
            <a:r>
              <a:rPr lang="it-IT" sz="1200" dirty="0">
                <a:solidFill>
                  <a:schemeClr val="tx1"/>
                </a:solidFill>
              </a:rPr>
              <a:t> e) {</a:t>
            </a: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       </a:t>
            </a:r>
            <a:r>
              <a:rPr lang="it-IT" sz="1200" dirty="0" err="1">
                <a:solidFill>
                  <a:schemeClr val="tx1"/>
                </a:solidFill>
              </a:rPr>
              <a:t>e.printStackTrace</a:t>
            </a:r>
            <a:r>
              <a:rPr lang="it-IT" sz="1200" dirty="0">
                <a:solidFill>
                  <a:schemeClr val="tx1"/>
                </a:solidFill>
              </a:rPr>
              <a:t>();</a:t>
            </a: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   } catch (</a:t>
            </a:r>
            <a:r>
              <a:rPr lang="it-IT" sz="1200" dirty="0" err="1">
                <a:solidFill>
                  <a:schemeClr val="tx1"/>
                </a:solidFill>
              </a:rPr>
              <a:t>ParseException</a:t>
            </a:r>
            <a:r>
              <a:rPr lang="it-IT" sz="1200" dirty="0">
                <a:solidFill>
                  <a:schemeClr val="tx1"/>
                </a:solidFill>
              </a:rPr>
              <a:t> e) {</a:t>
            </a: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       </a:t>
            </a:r>
            <a:r>
              <a:rPr lang="it-IT" sz="1200" dirty="0" err="1">
                <a:solidFill>
                  <a:schemeClr val="tx1"/>
                </a:solidFill>
              </a:rPr>
              <a:t>e.printStackTrace</a:t>
            </a:r>
            <a:r>
              <a:rPr lang="it-IT" sz="1200" dirty="0">
                <a:solidFill>
                  <a:schemeClr val="tx1"/>
                </a:solidFill>
              </a:rPr>
              <a:t>();</a:t>
            </a: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    }</a:t>
            </a:r>
          </a:p>
          <a:p>
            <a:pPr lvl="0"/>
            <a:r>
              <a:rPr lang="it-IT" sz="1200" dirty="0">
                <a:solidFill>
                  <a:schemeClr val="tx1"/>
                </a:solidFill>
              </a:rPr>
              <a:t>    }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0" name="Google Shape;1099;p31">
            <a:extLst>
              <a:ext uri="{FF2B5EF4-FFF2-40B4-BE49-F238E27FC236}">
                <a16:creationId xmlns:a16="http://schemas.microsoft.com/office/drawing/2014/main" id="{51319F59-EF79-4BCE-89BA-5E86E2FEC575}"/>
              </a:ext>
            </a:extLst>
          </p:cNvPr>
          <p:cNvSpPr txBox="1">
            <a:spLocks/>
          </p:cNvSpPr>
          <p:nvPr/>
        </p:nvSpPr>
        <p:spPr>
          <a:xfrm>
            <a:off x="179167" y="519695"/>
            <a:ext cx="3907579" cy="225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None/>
              <a:defRPr sz="16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None/>
              <a:defRPr sz="14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pPr marL="0" indent="0"/>
            <a:r>
              <a:rPr lang="it-IT" dirty="0"/>
              <a:t>Per leggere il file abbiamo utilizzato: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FileReader</a:t>
            </a:r>
            <a:endParaRPr lang="it-IT" dirty="0"/>
          </a:p>
          <a:p>
            <a:pPr marL="0" indent="0"/>
            <a:endParaRPr lang="it-IT" dirty="0"/>
          </a:p>
          <a:p>
            <a:pPr marL="0" indent="0"/>
            <a:r>
              <a:rPr lang="it-IT" dirty="0"/>
              <a:t>Abbiamo poi utilizzato un’altra funzione di </a:t>
            </a:r>
            <a:r>
              <a:rPr lang="it-IT" dirty="0" err="1"/>
              <a:t>JSON.simple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JSONParser</a:t>
            </a:r>
            <a:endParaRPr lang="it-IT" dirty="0"/>
          </a:p>
          <a:p>
            <a:pPr marL="0" indent="0"/>
            <a:r>
              <a:rPr lang="it-IT" dirty="0"/>
              <a:t>Questa funzione controlla se il testo corrisponde all’oggetto</a:t>
            </a:r>
          </a:p>
          <a:p>
            <a:pPr marL="0" indent="0"/>
            <a:endParaRPr lang="it-IT" dirty="0"/>
          </a:p>
          <a:p>
            <a:pPr marL="0" indent="0"/>
            <a:r>
              <a:rPr lang="it-IT" dirty="0"/>
              <a:t>Ma abbiamo previsto anche eventuali errori: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FileNotFoundException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ParseException</a:t>
            </a:r>
            <a:endParaRPr lang="it-IT" dirty="0"/>
          </a:p>
          <a:p>
            <a:pPr marL="0" indent="0"/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pPr marL="0" indent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109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 animBg="1"/>
      <p:bldP spid="1100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5" name="Google Shape;2875;p44"/>
          <p:cNvGrpSpPr/>
          <p:nvPr/>
        </p:nvGrpSpPr>
        <p:grpSpPr>
          <a:xfrm>
            <a:off x="635850" y="549425"/>
            <a:ext cx="3899643" cy="1518373"/>
            <a:chOff x="635850" y="549425"/>
            <a:chExt cx="3899643" cy="1518373"/>
          </a:xfrm>
        </p:grpSpPr>
        <p:sp>
          <p:nvSpPr>
            <p:cNvPr id="2876" name="Google Shape;2876;p44"/>
            <p:cNvSpPr/>
            <p:nvPr/>
          </p:nvSpPr>
          <p:spPr>
            <a:xfrm>
              <a:off x="635850" y="677325"/>
              <a:ext cx="3742062" cy="1390473"/>
            </a:xfrm>
            <a:custGeom>
              <a:avLst/>
              <a:gdLst/>
              <a:ahLst/>
              <a:cxnLst/>
              <a:rect l="l" t="t" r="r" b="b"/>
              <a:pathLst>
                <a:path w="69455" h="46508" extrusionOk="0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4"/>
            <p:cNvSpPr/>
            <p:nvPr/>
          </p:nvSpPr>
          <p:spPr>
            <a:xfrm>
              <a:off x="722475" y="549425"/>
              <a:ext cx="3800400" cy="1390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4"/>
            <p:cNvSpPr/>
            <p:nvPr/>
          </p:nvSpPr>
          <p:spPr>
            <a:xfrm>
              <a:off x="916799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4"/>
            <p:cNvSpPr/>
            <p:nvPr/>
          </p:nvSpPr>
          <p:spPr>
            <a:xfrm>
              <a:off x="1047324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80" name="Google Shape;2880;p44"/>
            <p:cNvCxnSpPr/>
            <p:nvPr/>
          </p:nvCxnSpPr>
          <p:spPr>
            <a:xfrm>
              <a:off x="722493" y="808936"/>
              <a:ext cx="3813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81" name="Google Shape;2881;p44"/>
            <p:cNvSpPr/>
            <p:nvPr/>
          </p:nvSpPr>
          <p:spPr>
            <a:xfrm>
              <a:off x="1177844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3" name="Google Shape;2883;p44"/>
          <p:cNvSpPr txBox="1">
            <a:spLocks noGrp="1"/>
          </p:cNvSpPr>
          <p:nvPr>
            <p:ph type="title"/>
          </p:nvPr>
        </p:nvSpPr>
        <p:spPr>
          <a:xfrm>
            <a:off x="856091" y="905831"/>
            <a:ext cx="3896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FINE</a:t>
            </a:r>
            <a:endParaRPr dirty="0"/>
          </a:p>
        </p:txBody>
      </p:sp>
      <p:grpSp>
        <p:nvGrpSpPr>
          <p:cNvPr id="2898" name="Google Shape;2898;p44"/>
          <p:cNvGrpSpPr/>
          <p:nvPr/>
        </p:nvGrpSpPr>
        <p:grpSpPr>
          <a:xfrm>
            <a:off x="5482204" y="825675"/>
            <a:ext cx="4067622" cy="3865867"/>
            <a:chOff x="5199975" y="1097500"/>
            <a:chExt cx="3781724" cy="3594150"/>
          </a:xfrm>
        </p:grpSpPr>
        <p:sp>
          <p:nvSpPr>
            <p:cNvPr id="2899" name="Google Shape;2899;p44"/>
            <p:cNvSpPr/>
            <p:nvPr/>
          </p:nvSpPr>
          <p:spPr>
            <a:xfrm>
              <a:off x="5533009" y="1699984"/>
              <a:ext cx="213409" cy="457502"/>
            </a:xfrm>
            <a:custGeom>
              <a:avLst/>
              <a:gdLst/>
              <a:ahLst/>
              <a:cxnLst/>
              <a:rect l="l" t="t" r="r" b="b"/>
              <a:pathLst>
                <a:path w="6197" h="13285" extrusionOk="0">
                  <a:moveTo>
                    <a:pt x="1" y="0"/>
                  </a:moveTo>
                  <a:lnTo>
                    <a:pt x="1" y="13284"/>
                  </a:lnTo>
                  <a:lnTo>
                    <a:pt x="6197" y="13284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4"/>
            <p:cNvSpPr/>
            <p:nvPr/>
          </p:nvSpPr>
          <p:spPr>
            <a:xfrm>
              <a:off x="5755433" y="2189324"/>
              <a:ext cx="262620" cy="442143"/>
            </a:xfrm>
            <a:custGeom>
              <a:avLst/>
              <a:gdLst/>
              <a:ahLst/>
              <a:cxnLst/>
              <a:rect l="l" t="t" r="r" b="b"/>
              <a:pathLst>
                <a:path w="7626" h="12839" extrusionOk="0">
                  <a:moveTo>
                    <a:pt x="1" y="0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4"/>
            <p:cNvSpPr/>
            <p:nvPr/>
          </p:nvSpPr>
          <p:spPr>
            <a:xfrm>
              <a:off x="6049898" y="1277175"/>
              <a:ext cx="489013" cy="414972"/>
            </a:xfrm>
            <a:custGeom>
              <a:avLst/>
              <a:gdLst/>
              <a:ahLst/>
              <a:cxnLst/>
              <a:rect l="l" t="t" r="r" b="b"/>
              <a:pathLst>
                <a:path w="14200" h="12050" extrusionOk="0">
                  <a:moveTo>
                    <a:pt x="1" y="0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4"/>
            <p:cNvSpPr/>
            <p:nvPr/>
          </p:nvSpPr>
          <p:spPr>
            <a:xfrm>
              <a:off x="5533009" y="2189324"/>
              <a:ext cx="213409" cy="442143"/>
            </a:xfrm>
            <a:custGeom>
              <a:avLst/>
              <a:gdLst/>
              <a:ahLst/>
              <a:cxnLst/>
              <a:rect l="l" t="t" r="r" b="b"/>
              <a:pathLst>
                <a:path w="6197" h="12839" extrusionOk="0">
                  <a:moveTo>
                    <a:pt x="1" y="0"/>
                  </a:moveTo>
                  <a:lnTo>
                    <a:pt x="1" y="12839"/>
                  </a:lnTo>
                  <a:lnTo>
                    <a:pt x="6197" y="12839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4"/>
            <p:cNvSpPr/>
            <p:nvPr/>
          </p:nvSpPr>
          <p:spPr>
            <a:xfrm>
              <a:off x="6308170" y="2189324"/>
              <a:ext cx="230731" cy="442143"/>
            </a:xfrm>
            <a:custGeom>
              <a:avLst/>
              <a:gdLst/>
              <a:ahLst/>
              <a:cxnLst/>
              <a:rect l="l" t="t" r="r" b="b"/>
              <a:pathLst>
                <a:path w="6700" h="12839" extrusionOk="0">
                  <a:moveTo>
                    <a:pt x="0" y="0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4"/>
            <p:cNvSpPr/>
            <p:nvPr/>
          </p:nvSpPr>
          <p:spPr>
            <a:xfrm>
              <a:off x="5755433" y="1699984"/>
              <a:ext cx="262620" cy="457502"/>
            </a:xfrm>
            <a:custGeom>
              <a:avLst/>
              <a:gdLst/>
              <a:ahLst/>
              <a:cxnLst/>
              <a:rect l="l" t="t" r="r" b="b"/>
              <a:pathLst>
                <a:path w="7626" h="13285" extrusionOk="0">
                  <a:moveTo>
                    <a:pt x="1" y="0"/>
                  </a:moveTo>
                  <a:lnTo>
                    <a:pt x="1" y="13284"/>
                  </a:lnTo>
                  <a:lnTo>
                    <a:pt x="7626" y="13284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4"/>
            <p:cNvSpPr/>
            <p:nvPr/>
          </p:nvSpPr>
          <p:spPr>
            <a:xfrm>
              <a:off x="6308170" y="1699984"/>
              <a:ext cx="230731" cy="457502"/>
            </a:xfrm>
            <a:custGeom>
              <a:avLst/>
              <a:gdLst/>
              <a:ahLst/>
              <a:cxnLst/>
              <a:rect l="l" t="t" r="r" b="b"/>
              <a:pathLst>
                <a:path w="6700" h="13285" extrusionOk="0">
                  <a:moveTo>
                    <a:pt x="0" y="0"/>
                  </a:moveTo>
                  <a:lnTo>
                    <a:pt x="0" y="13284"/>
                  </a:lnTo>
                  <a:lnTo>
                    <a:pt x="6699" y="13284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4"/>
            <p:cNvSpPr/>
            <p:nvPr/>
          </p:nvSpPr>
          <p:spPr>
            <a:xfrm>
              <a:off x="5533009" y="2639304"/>
              <a:ext cx="213409" cy="398063"/>
            </a:xfrm>
            <a:custGeom>
              <a:avLst/>
              <a:gdLst/>
              <a:ahLst/>
              <a:cxnLst/>
              <a:rect l="l" t="t" r="r" b="b"/>
              <a:pathLst>
                <a:path w="6197" h="11559" extrusionOk="0">
                  <a:moveTo>
                    <a:pt x="1" y="0"/>
                  </a:moveTo>
                  <a:lnTo>
                    <a:pt x="1" y="11558"/>
                  </a:lnTo>
                  <a:lnTo>
                    <a:pt x="6197" y="11558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4"/>
            <p:cNvSpPr/>
            <p:nvPr/>
          </p:nvSpPr>
          <p:spPr>
            <a:xfrm>
              <a:off x="5533009" y="1277175"/>
              <a:ext cx="485052" cy="414972"/>
            </a:xfrm>
            <a:custGeom>
              <a:avLst/>
              <a:gdLst/>
              <a:ahLst/>
              <a:cxnLst/>
              <a:rect l="l" t="t" r="r" b="b"/>
              <a:pathLst>
                <a:path w="14085" h="12050" extrusionOk="0">
                  <a:moveTo>
                    <a:pt x="1" y="0"/>
                  </a:moveTo>
                  <a:lnTo>
                    <a:pt x="1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4"/>
            <p:cNvSpPr/>
            <p:nvPr/>
          </p:nvSpPr>
          <p:spPr>
            <a:xfrm>
              <a:off x="5755433" y="2639304"/>
              <a:ext cx="262620" cy="398063"/>
            </a:xfrm>
            <a:custGeom>
              <a:avLst/>
              <a:gdLst/>
              <a:ahLst/>
              <a:cxnLst/>
              <a:rect l="l" t="t" r="r" b="b"/>
              <a:pathLst>
                <a:path w="7626" h="11559" extrusionOk="0">
                  <a:moveTo>
                    <a:pt x="1" y="0"/>
                  </a:moveTo>
                  <a:lnTo>
                    <a:pt x="1" y="11558"/>
                  </a:lnTo>
                  <a:lnTo>
                    <a:pt x="7626" y="11558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4"/>
            <p:cNvSpPr/>
            <p:nvPr/>
          </p:nvSpPr>
          <p:spPr>
            <a:xfrm>
              <a:off x="6308170" y="2639304"/>
              <a:ext cx="230731" cy="398063"/>
            </a:xfrm>
            <a:custGeom>
              <a:avLst/>
              <a:gdLst/>
              <a:ahLst/>
              <a:cxnLst/>
              <a:rect l="l" t="t" r="r" b="b"/>
              <a:pathLst>
                <a:path w="6700" h="11559" extrusionOk="0">
                  <a:moveTo>
                    <a:pt x="0" y="0"/>
                  </a:moveTo>
                  <a:lnTo>
                    <a:pt x="0" y="11558"/>
                  </a:lnTo>
                  <a:lnTo>
                    <a:pt x="6699" y="11558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4"/>
            <p:cNvSpPr/>
            <p:nvPr/>
          </p:nvSpPr>
          <p:spPr>
            <a:xfrm>
              <a:off x="6049898" y="1699984"/>
              <a:ext cx="249259" cy="457502"/>
            </a:xfrm>
            <a:custGeom>
              <a:avLst/>
              <a:gdLst/>
              <a:ahLst/>
              <a:cxnLst/>
              <a:rect l="l" t="t" r="r" b="b"/>
              <a:pathLst>
                <a:path w="7238" h="13285" extrusionOk="0">
                  <a:moveTo>
                    <a:pt x="1" y="0"/>
                  </a:moveTo>
                  <a:lnTo>
                    <a:pt x="1" y="13284"/>
                  </a:lnTo>
                  <a:lnTo>
                    <a:pt x="7237" y="13284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4"/>
            <p:cNvSpPr/>
            <p:nvPr/>
          </p:nvSpPr>
          <p:spPr>
            <a:xfrm>
              <a:off x="6049898" y="2639304"/>
              <a:ext cx="249259" cy="398063"/>
            </a:xfrm>
            <a:custGeom>
              <a:avLst/>
              <a:gdLst/>
              <a:ahLst/>
              <a:cxnLst/>
              <a:rect l="l" t="t" r="r" b="b"/>
              <a:pathLst>
                <a:path w="7238" h="11559" extrusionOk="0">
                  <a:moveTo>
                    <a:pt x="1" y="0"/>
                  </a:moveTo>
                  <a:lnTo>
                    <a:pt x="1" y="11558"/>
                  </a:lnTo>
                  <a:lnTo>
                    <a:pt x="7237" y="11558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4"/>
            <p:cNvSpPr/>
            <p:nvPr/>
          </p:nvSpPr>
          <p:spPr>
            <a:xfrm>
              <a:off x="6049898" y="2189324"/>
              <a:ext cx="249259" cy="442143"/>
            </a:xfrm>
            <a:custGeom>
              <a:avLst/>
              <a:gdLst/>
              <a:ahLst/>
              <a:cxnLst/>
              <a:rect l="l" t="t" r="r" b="b"/>
              <a:pathLst>
                <a:path w="7238" h="12839" extrusionOk="0">
                  <a:moveTo>
                    <a:pt x="1" y="0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4"/>
            <p:cNvSpPr/>
            <p:nvPr/>
          </p:nvSpPr>
          <p:spPr>
            <a:xfrm>
              <a:off x="7956499" y="1681079"/>
              <a:ext cx="213409" cy="457502"/>
            </a:xfrm>
            <a:custGeom>
              <a:avLst/>
              <a:gdLst/>
              <a:ahLst/>
              <a:cxnLst/>
              <a:rect l="l" t="t" r="r" b="b"/>
              <a:pathLst>
                <a:path w="6197" h="13285" extrusionOk="0">
                  <a:moveTo>
                    <a:pt x="0" y="1"/>
                  </a:moveTo>
                  <a:lnTo>
                    <a:pt x="0" y="13285"/>
                  </a:lnTo>
                  <a:lnTo>
                    <a:pt x="6197" y="13285"/>
                  </a:lnTo>
                  <a:lnTo>
                    <a:pt x="619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4"/>
            <p:cNvSpPr/>
            <p:nvPr/>
          </p:nvSpPr>
          <p:spPr>
            <a:xfrm>
              <a:off x="8178923" y="2170419"/>
              <a:ext cx="262620" cy="442143"/>
            </a:xfrm>
            <a:custGeom>
              <a:avLst/>
              <a:gdLst/>
              <a:ahLst/>
              <a:cxnLst/>
              <a:rect l="l" t="t" r="r" b="b"/>
              <a:pathLst>
                <a:path w="7626" h="12839" extrusionOk="0">
                  <a:moveTo>
                    <a:pt x="1" y="1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4"/>
            <p:cNvSpPr/>
            <p:nvPr/>
          </p:nvSpPr>
          <p:spPr>
            <a:xfrm>
              <a:off x="8473388" y="1258269"/>
              <a:ext cx="489013" cy="414972"/>
            </a:xfrm>
            <a:custGeom>
              <a:avLst/>
              <a:gdLst/>
              <a:ahLst/>
              <a:cxnLst/>
              <a:rect l="l" t="t" r="r" b="b"/>
              <a:pathLst>
                <a:path w="14200" h="12050" extrusionOk="0">
                  <a:moveTo>
                    <a:pt x="1" y="1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4"/>
            <p:cNvSpPr/>
            <p:nvPr/>
          </p:nvSpPr>
          <p:spPr>
            <a:xfrm>
              <a:off x="7956086" y="2170419"/>
              <a:ext cx="213822" cy="442143"/>
            </a:xfrm>
            <a:custGeom>
              <a:avLst/>
              <a:gdLst/>
              <a:ahLst/>
              <a:cxnLst/>
              <a:rect l="l" t="t" r="r" b="b"/>
              <a:pathLst>
                <a:path w="6209" h="12839" extrusionOk="0">
                  <a:moveTo>
                    <a:pt x="1" y="1"/>
                  </a:moveTo>
                  <a:lnTo>
                    <a:pt x="1" y="12839"/>
                  </a:lnTo>
                  <a:lnTo>
                    <a:pt x="6209" y="12839"/>
                  </a:lnTo>
                  <a:lnTo>
                    <a:pt x="620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4"/>
            <p:cNvSpPr/>
            <p:nvPr/>
          </p:nvSpPr>
          <p:spPr>
            <a:xfrm>
              <a:off x="8731661" y="2170419"/>
              <a:ext cx="230731" cy="442143"/>
            </a:xfrm>
            <a:custGeom>
              <a:avLst/>
              <a:gdLst/>
              <a:ahLst/>
              <a:cxnLst/>
              <a:rect l="l" t="t" r="r" b="b"/>
              <a:pathLst>
                <a:path w="6700" h="12839" extrusionOk="0">
                  <a:moveTo>
                    <a:pt x="0" y="1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4"/>
            <p:cNvSpPr/>
            <p:nvPr/>
          </p:nvSpPr>
          <p:spPr>
            <a:xfrm>
              <a:off x="8178923" y="1681079"/>
              <a:ext cx="262620" cy="457502"/>
            </a:xfrm>
            <a:custGeom>
              <a:avLst/>
              <a:gdLst/>
              <a:ahLst/>
              <a:cxnLst/>
              <a:rect l="l" t="t" r="r" b="b"/>
              <a:pathLst>
                <a:path w="7626" h="13285" extrusionOk="0">
                  <a:moveTo>
                    <a:pt x="1" y="1"/>
                  </a:moveTo>
                  <a:lnTo>
                    <a:pt x="1" y="13285"/>
                  </a:lnTo>
                  <a:lnTo>
                    <a:pt x="7626" y="13285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4"/>
            <p:cNvSpPr/>
            <p:nvPr/>
          </p:nvSpPr>
          <p:spPr>
            <a:xfrm>
              <a:off x="8731661" y="1681079"/>
              <a:ext cx="230731" cy="457502"/>
            </a:xfrm>
            <a:custGeom>
              <a:avLst/>
              <a:gdLst/>
              <a:ahLst/>
              <a:cxnLst/>
              <a:rect l="l" t="t" r="r" b="b"/>
              <a:pathLst>
                <a:path w="6700" h="13285" extrusionOk="0">
                  <a:moveTo>
                    <a:pt x="0" y="1"/>
                  </a:moveTo>
                  <a:lnTo>
                    <a:pt x="0" y="13285"/>
                  </a:lnTo>
                  <a:lnTo>
                    <a:pt x="6699" y="13285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4"/>
            <p:cNvSpPr/>
            <p:nvPr/>
          </p:nvSpPr>
          <p:spPr>
            <a:xfrm>
              <a:off x="7956086" y="2620019"/>
              <a:ext cx="213822" cy="398442"/>
            </a:xfrm>
            <a:custGeom>
              <a:avLst/>
              <a:gdLst/>
              <a:ahLst/>
              <a:cxnLst/>
              <a:rect l="l" t="t" r="r" b="b"/>
              <a:pathLst>
                <a:path w="6209" h="11570" extrusionOk="0">
                  <a:moveTo>
                    <a:pt x="1" y="0"/>
                  </a:moveTo>
                  <a:lnTo>
                    <a:pt x="1" y="11569"/>
                  </a:lnTo>
                  <a:lnTo>
                    <a:pt x="6209" y="11569"/>
                  </a:lnTo>
                  <a:lnTo>
                    <a:pt x="620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4"/>
            <p:cNvSpPr/>
            <p:nvPr/>
          </p:nvSpPr>
          <p:spPr>
            <a:xfrm>
              <a:off x="7956499" y="1258269"/>
              <a:ext cx="485052" cy="414972"/>
            </a:xfrm>
            <a:custGeom>
              <a:avLst/>
              <a:gdLst/>
              <a:ahLst/>
              <a:cxnLst/>
              <a:rect l="l" t="t" r="r" b="b"/>
              <a:pathLst>
                <a:path w="14085" h="12050" extrusionOk="0">
                  <a:moveTo>
                    <a:pt x="0" y="1"/>
                  </a:moveTo>
                  <a:lnTo>
                    <a:pt x="0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4"/>
            <p:cNvSpPr/>
            <p:nvPr/>
          </p:nvSpPr>
          <p:spPr>
            <a:xfrm>
              <a:off x="8178923" y="2620019"/>
              <a:ext cx="262620" cy="398442"/>
            </a:xfrm>
            <a:custGeom>
              <a:avLst/>
              <a:gdLst/>
              <a:ahLst/>
              <a:cxnLst/>
              <a:rect l="l" t="t" r="r" b="b"/>
              <a:pathLst>
                <a:path w="7626" h="11570" extrusionOk="0">
                  <a:moveTo>
                    <a:pt x="1" y="0"/>
                  </a:moveTo>
                  <a:lnTo>
                    <a:pt x="1" y="11569"/>
                  </a:lnTo>
                  <a:lnTo>
                    <a:pt x="7626" y="1156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4"/>
            <p:cNvSpPr/>
            <p:nvPr/>
          </p:nvSpPr>
          <p:spPr>
            <a:xfrm>
              <a:off x="8731661" y="2620019"/>
              <a:ext cx="230731" cy="398442"/>
            </a:xfrm>
            <a:custGeom>
              <a:avLst/>
              <a:gdLst/>
              <a:ahLst/>
              <a:cxnLst/>
              <a:rect l="l" t="t" r="r" b="b"/>
              <a:pathLst>
                <a:path w="6700" h="11570" extrusionOk="0">
                  <a:moveTo>
                    <a:pt x="0" y="0"/>
                  </a:moveTo>
                  <a:lnTo>
                    <a:pt x="0" y="11569"/>
                  </a:lnTo>
                  <a:lnTo>
                    <a:pt x="6699" y="1156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4"/>
            <p:cNvSpPr/>
            <p:nvPr/>
          </p:nvSpPr>
          <p:spPr>
            <a:xfrm>
              <a:off x="8473388" y="1681079"/>
              <a:ext cx="249259" cy="457502"/>
            </a:xfrm>
            <a:custGeom>
              <a:avLst/>
              <a:gdLst/>
              <a:ahLst/>
              <a:cxnLst/>
              <a:rect l="l" t="t" r="r" b="b"/>
              <a:pathLst>
                <a:path w="7238" h="13285" extrusionOk="0">
                  <a:moveTo>
                    <a:pt x="1" y="1"/>
                  </a:moveTo>
                  <a:lnTo>
                    <a:pt x="1" y="13285"/>
                  </a:lnTo>
                  <a:lnTo>
                    <a:pt x="7237" y="13285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4"/>
            <p:cNvSpPr/>
            <p:nvPr/>
          </p:nvSpPr>
          <p:spPr>
            <a:xfrm>
              <a:off x="8473388" y="2620019"/>
              <a:ext cx="249259" cy="398442"/>
            </a:xfrm>
            <a:custGeom>
              <a:avLst/>
              <a:gdLst/>
              <a:ahLst/>
              <a:cxnLst/>
              <a:rect l="l" t="t" r="r" b="b"/>
              <a:pathLst>
                <a:path w="7238" h="11570" extrusionOk="0">
                  <a:moveTo>
                    <a:pt x="1" y="0"/>
                  </a:moveTo>
                  <a:lnTo>
                    <a:pt x="1" y="11569"/>
                  </a:lnTo>
                  <a:lnTo>
                    <a:pt x="7237" y="1156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4"/>
            <p:cNvSpPr/>
            <p:nvPr/>
          </p:nvSpPr>
          <p:spPr>
            <a:xfrm>
              <a:off x="8473388" y="2170419"/>
              <a:ext cx="249259" cy="442143"/>
            </a:xfrm>
            <a:custGeom>
              <a:avLst/>
              <a:gdLst/>
              <a:ahLst/>
              <a:cxnLst/>
              <a:rect l="l" t="t" r="r" b="b"/>
              <a:pathLst>
                <a:path w="7238" h="12839" extrusionOk="0">
                  <a:moveTo>
                    <a:pt x="1" y="1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4"/>
            <p:cNvSpPr/>
            <p:nvPr/>
          </p:nvSpPr>
          <p:spPr>
            <a:xfrm>
              <a:off x="8127338" y="4407712"/>
              <a:ext cx="825605" cy="268509"/>
            </a:xfrm>
            <a:custGeom>
              <a:avLst/>
              <a:gdLst/>
              <a:ahLst/>
              <a:cxnLst/>
              <a:rect l="l" t="t" r="r" b="b"/>
              <a:pathLst>
                <a:path w="23974" h="7797" extrusionOk="0">
                  <a:moveTo>
                    <a:pt x="1" y="0"/>
                  </a:moveTo>
                  <a:lnTo>
                    <a:pt x="1" y="7797"/>
                  </a:lnTo>
                  <a:lnTo>
                    <a:pt x="23974" y="7797"/>
                  </a:lnTo>
                  <a:lnTo>
                    <a:pt x="23974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4"/>
            <p:cNvSpPr/>
            <p:nvPr/>
          </p:nvSpPr>
          <p:spPr>
            <a:xfrm>
              <a:off x="8092695" y="4332916"/>
              <a:ext cx="889004" cy="74833"/>
            </a:xfrm>
            <a:custGeom>
              <a:avLst/>
              <a:gdLst/>
              <a:ahLst/>
              <a:cxnLst/>
              <a:rect l="l" t="t" r="r" b="b"/>
              <a:pathLst>
                <a:path w="25815" h="2173" extrusionOk="0">
                  <a:moveTo>
                    <a:pt x="1" y="0"/>
                  </a:moveTo>
                  <a:lnTo>
                    <a:pt x="1" y="2172"/>
                  </a:lnTo>
                  <a:lnTo>
                    <a:pt x="25815" y="2172"/>
                  </a:lnTo>
                  <a:lnTo>
                    <a:pt x="25815" y="0"/>
                  </a:ln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4"/>
            <p:cNvSpPr/>
            <p:nvPr/>
          </p:nvSpPr>
          <p:spPr>
            <a:xfrm>
              <a:off x="8519843" y="4332916"/>
              <a:ext cx="461841" cy="343307"/>
            </a:xfrm>
            <a:custGeom>
              <a:avLst/>
              <a:gdLst/>
              <a:ahLst/>
              <a:cxnLst/>
              <a:rect l="l" t="t" r="r" b="b"/>
              <a:pathLst>
                <a:path w="13411" h="9969" extrusionOk="0">
                  <a:moveTo>
                    <a:pt x="1" y="0"/>
                  </a:moveTo>
                  <a:lnTo>
                    <a:pt x="1" y="1978"/>
                  </a:lnTo>
                  <a:lnTo>
                    <a:pt x="504" y="9969"/>
                  </a:lnTo>
                  <a:lnTo>
                    <a:pt x="12576" y="9969"/>
                  </a:lnTo>
                  <a:lnTo>
                    <a:pt x="12576" y="2172"/>
                  </a:lnTo>
                  <a:lnTo>
                    <a:pt x="13411" y="2172"/>
                  </a:lnTo>
                  <a:lnTo>
                    <a:pt x="13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4"/>
            <p:cNvSpPr/>
            <p:nvPr/>
          </p:nvSpPr>
          <p:spPr>
            <a:xfrm>
              <a:off x="8242699" y="4450999"/>
              <a:ext cx="167745" cy="40602"/>
            </a:xfrm>
            <a:custGeom>
              <a:avLst/>
              <a:gdLst/>
              <a:ahLst/>
              <a:cxnLst/>
              <a:rect l="l" t="t" r="r" b="b"/>
              <a:pathLst>
                <a:path w="4871" h="1179" extrusionOk="0">
                  <a:moveTo>
                    <a:pt x="1" y="1"/>
                  </a:moveTo>
                  <a:lnTo>
                    <a:pt x="1" y="1178"/>
                  </a:lnTo>
                  <a:lnTo>
                    <a:pt x="4871" y="1178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4"/>
            <p:cNvSpPr/>
            <p:nvPr/>
          </p:nvSpPr>
          <p:spPr>
            <a:xfrm>
              <a:off x="8221452" y="4541945"/>
              <a:ext cx="214993" cy="85474"/>
            </a:xfrm>
            <a:custGeom>
              <a:avLst/>
              <a:gdLst/>
              <a:ahLst/>
              <a:cxnLst/>
              <a:rect l="l" t="t" r="r" b="b"/>
              <a:pathLst>
                <a:path w="624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6242" y="2481"/>
                  </a:lnTo>
                  <a:lnTo>
                    <a:pt x="6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4"/>
            <p:cNvSpPr/>
            <p:nvPr/>
          </p:nvSpPr>
          <p:spPr>
            <a:xfrm>
              <a:off x="8330099" y="3935280"/>
              <a:ext cx="364590" cy="130346"/>
            </a:xfrm>
            <a:custGeom>
              <a:avLst/>
              <a:gdLst/>
              <a:ahLst/>
              <a:cxnLst/>
              <a:rect l="l" t="t" r="r" b="b"/>
              <a:pathLst>
                <a:path w="10587" h="3785" extrusionOk="0">
                  <a:moveTo>
                    <a:pt x="0" y="1"/>
                  </a:moveTo>
                  <a:lnTo>
                    <a:pt x="35" y="2939"/>
                  </a:lnTo>
                  <a:lnTo>
                    <a:pt x="10587" y="3785"/>
                  </a:lnTo>
                  <a:lnTo>
                    <a:pt x="10266" y="8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4"/>
            <p:cNvSpPr/>
            <p:nvPr/>
          </p:nvSpPr>
          <p:spPr>
            <a:xfrm>
              <a:off x="8406065" y="3980943"/>
              <a:ext cx="222466" cy="37055"/>
            </a:xfrm>
            <a:custGeom>
              <a:avLst/>
              <a:gdLst/>
              <a:ahLst/>
              <a:cxnLst/>
              <a:rect l="l" t="t" r="r" b="b"/>
              <a:pathLst>
                <a:path w="6460" h="1076" extrusionOk="0">
                  <a:moveTo>
                    <a:pt x="47" y="1"/>
                  </a:moveTo>
                  <a:lnTo>
                    <a:pt x="1" y="527"/>
                  </a:lnTo>
                  <a:lnTo>
                    <a:pt x="6414" y="1075"/>
                  </a:lnTo>
                  <a:lnTo>
                    <a:pt x="6460" y="55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4"/>
            <p:cNvSpPr/>
            <p:nvPr/>
          </p:nvSpPr>
          <p:spPr>
            <a:xfrm>
              <a:off x="8289154" y="3839616"/>
              <a:ext cx="362214" cy="124457"/>
            </a:xfrm>
            <a:custGeom>
              <a:avLst/>
              <a:gdLst/>
              <a:ahLst/>
              <a:cxnLst/>
              <a:rect l="l" t="t" r="r" b="b"/>
              <a:pathLst>
                <a:path w="10518" h="3614" extrusionOk="0">
                  <a:moveTo>
                    <a:pt x="1" y="1"/>
                  </a:moveTo>
                  <a:lnTo>
                    <a:pt x="1" y="2927"/>
                  </a:lnTo>
                  <a:lnTo>
                    <a:pt x="10518" y="3613"/>
                  </a:lnTo>
                  <a:lnTo>
                    <a:pt x="10518" y="3613"/>
                  </a:lnTo>
                  <a:lnTo>
                    <a:pt x="10255" y="9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4"/>
            <p:cNvSpPr/>
            <p:nvPr/>
          </p:nvSpPr>
          <p:spPr>
            <a:xfrm>
              <a:off x="8288775" y="3853391"/>
              <a:ext cx="344513" cy="93360"/>
            </a:xfrm>
            <a:custGeom>
              <a:avLst/>
              <a:gdLst/>
              <a:ahLst/>
              <a:cxnLst/>
              <a:rect l="l" t="t" r="r" b="b"/>
              <a:pathLst>
                <a:path w="10004" h="2711" extrusionOk="0">
                  <a:moveTo>
                    <a:pt x="12" y="1"/>
                  </a:moveTo>
                  <a:lnTo>
                    <a:pt x="0" y="1979"/>
                  </a:lnTo>
                  <a:lnTo>
                    <a:pt x="10003" y="2710"/>
                  </a:lnTo>
                  <a:lnTo>
                    <a:pt x="9832" y="89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4"/>
            <p:cNvSpPr/>
            <p:nvPr/>
          </p:nvSpPr>
          <p:spPr>
            <a:xfrm>
              <a:off x="8291909" y="3878219"/>
              <a:ext cx="315000" cy="32165"/>
            </a:xfrm>
            <a:custGeom>
              <a:avLst/>
              <a:gdLst/>
              <a:ahLst/>
              <a:cxnLst/>
              <a:rect l="l" t="t" r="r" b="b"/>
              <a:pathLst>
                <a:path w="9147" h="934" extrusionOk="0">
                  <a:moveTo>
                    <a:pt x="1" y="0"/>
                  </a:moveTo>
                  <a:cubicBezTo>
                    <a:pt x="115" y="34"/>
                    <a:pt x="241" y="57"/>
                    <a:pt x="355" y="69"/>
                  </a:cubicBezTo>
                  <a:lnTo>
                    <a:pt x="1338" y="183"/>
                  </a:lnTo>
                  <a:cubicBezTo>
                    <a:pt x="2161" y="286"/>
                    <a:pt x="3304" y="412"/>
                    <a:pt x="4573" y="537"/>
                  </a:cubicBezTo>
                  <a:cubicBezTo>
                    <a:pt x="5831" y="663"/>
                    <a:pt x="6974" y="766"/>
                    <a:pt x="7809" y="846"/>
                  </a:cubicBezTo>
                  <a:lnTo>
                    <a:pt x="8792" y="915"/>
                  </a:lnTo>
                  <a:cubicBezTo>
                    <a:pt x="8859" y="928"/>
                    <a:pt x="8930" y="934"/>
                    <a:pt x="9000" y="934"/>
                  </a:cubicBezTo>
                  <a:cubicBezTo>
                    <a:pt x="9050" y="934"/>
                    <a:pt x="9099" y="931"/>
                    <a:pt x="9146" y="926"/>
                  </a:cubicBezTo>
                  <a:cubicBezTo>
                    <a:pt x="9032" y="892"/>
                    <a:pt x="8918" y="869"/>
                    <a:pt x="8792" y="869"/>
                  </a:cubicBezTo>
                  <a:lnTo>
                    <a:pt x="7820" y="743"/>
                  </a:lnTo>
                  <a:cubicBezTo>
                    <a:pt x="6986" y="652"/>
                    <a:pt x="5842" y="526"/>
                    <a:pt x="4585" y="400"/>
                  </a:cubicBezTo>
                  <a:cubicBezTo>
                    <a:pt x="3316" y="263"/>
                    <a:pt x="2173" y="160"/>
                    <a:pt x="1338" y="91"/>
                  </a:cubicBezTo>
                  <a:lnTo>
                    <a:pt x="366" y="11"/>
                  </a:lnTo>
                  <a:cubicBezTo>
                    <a:pt x="241" y="0"/>
                    <a:pt x="115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4"/>
            <p:cNvSpPr/>
            <p:nvPr/>
          </p:nvSpPr>
          <p:spPr>
            <a:xfrm>
              <a:off x="8287983" y="3896126"/>
              <a:ext cx="318512" cy="22970"/>
            </a:xfrm>
            <a:custGeom>
              <a:avLst/>
              <a:gdLst/>
              <a:ahLst/>
              <a:cxnLst/>
              <a:rect l="l" t="t" r="r" b="b"/>
              <a:pathLst>
                <a:path w="9249" h="667" extrusionOk="0">
                  <a:moveTo>
                    <a:pt x="183" y="0"/>
                  </a:moveTo>
                  <a:cubicBezTo>
                    <a:pt x="123" y="0"/>
                    <a:pt x="63" y="6"/>
                    <a:pt x="0" y="17"/>
                  </a:cubicBezTo>
                  <a:cubicBezTo>
                    <a:pt x="115" y="40"/>
                    <a:pt x="240" y="63"/>
                    <a:pt x="366" y="63"/>
                  </a:cubicBezTo>
                  <a:lnTo>
                    <a:pt x="1349" y="155"/>
                  </a:lnTo>
                  <a:cubicBezTo>
                    <a:pt x="2184" y="223"/>
                    <a:pt x="3350" y="315"/>
                    <a:pt x="4619" y="406"/>
                  </a:cubicBezTo>
                  <a:cubicBezTo>
                    <a:pt x="5888" y="486"/>
                    <a:pt x="7054" y="566"/>
                    <a:pt x="7888" y="612"/>
                  </a:cubicBezTo>
                  <a:lnTo>
                    <a:pt x="8883" y="658"/>
                  </a:lnTo>
                  <a:cubicBezTo>
                    <a:pt x="8940" y="663"/>
                    <a:pt x="9000" y="666"/>
                    <a:pt x="9062" y="666"/>
                  </a:cubicBezTo>
                  <a:cubicBezTo>
                    <a:pt x="9123" y="666"/>
                    <a:pt x="9186" y="663"/>
                    <a:pt x="9249" y="658"/>
                  </a:cubicBezTo>
                  <a:cubicBezTo>
                    <a:pt x="9123" y="623"/>
                    <a:pt x="9009" y="612"/>
                    <a:pt x="8883" y="600"/>
                  </a:cubicBezTo>
                  <a:lnTo>
                    <a:pt x="7900" y="509"/>
                  </a:lnTo>
                  <a:cubicBezTo>
                    <a:pt x="7054" y="440"/>
                    <a:pt x="5899" y="360"/>
                    <a:pt x="4630" y="269"/>
                  </a:cubicBezTo>
                  <a:cubicBezTo>
                    <a:pt x="3361" y="177"/>
                    <a:pt x="2195" y="109"/>
                    <a:pt x="1361" y="63"/>
                  </a:cubicBezTo>
                  <a:lnTo>
                    <a:pt x="366" y="17"/>
                  </a:lnTo>
                  <a:cubicBezTo>
                    <a:pt x="303" y="6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4"/>
            <p:cNvSpPr/>
            <p:nvPr/>
          </p:nvSpPr>
          <p:spPr>
            <a:xfrm>
              <a:off x="8334025" y="4028603"/>
              <a:ext cx="363798" cy="120084"/>
            </a:xfrm>
            <a:custGeom>
              <a:avLst/>
              <a:gdLst/>
              <a:ahLst/>
              <a:cxnLst/>
              <a:rect l="l" t="t" r="r" b="b"/>
              <a:pathLst>
                <a:path w="10564" h="3487" extrusionOk="0">
                  <a:moveTo>
                    <a:pt x="1" y="0"/>
                  </a:moveTo>
                  <a:lnTo>
                    <a:pt x="46" y="2927"/>
                  </a:lnTo>
                  <a:lnTo>
                    <a:pt x="10564" y="3487"/>
                  </a:lnTo>
                  <a:lnTo>
                    <a:pt x="10267" y="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4"/>
            <p:cNvSpPr/>
            <p:nvPr/>
          </p:nvSpPr>
          <p:spPr>
            <a:xfrm>
              <a:off x="8369081" y="4031736"/>
              <a:ext cx="6715" cy="99628"/>
            </a:xfrm>
            <a:custGeom>
              <a:avLst/>
              <a:gdLst/>
              <a:ahLst/>
              <a:cxnLst/>
              <a:rect l="l" t="t" r="r" b="b"/>
              <a:pathLst>
                <a:path w="195" h="2893" extrusionOk="0">
                  <a:moveTo>
                    <a:pt x="46" y="1"/>
                  </a:moveTo>
                  <a:cubicBezTo>
                    <a:pt x="0" y="12"/>
                    <a:pt x="0" y="652"/>
                    <a:pt x="35" y="1452"/>
                  </a:cubicBezTo>
                  <a:cubicBezTo>
                    <a:pt x="57" y="2253"/>
                    <a:pt x="115" y="2893"/>
                    <a:pt x="160" y="2893"/>
                  </a:cubicBezTo>
                  <a:cubicBezTo>
                    <a:pt x="195" y="2893"/>
                    <a:pt x="195" y="2253"/>
                    <a:pt x="172" y="1452"/>
                  </a:cubicBezTo>
                  <a:cubicBezTo>
                    <a:pt x="137" y="652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4"/>
            <p:cNvSpPr/>
            <p:nvPr/>
          </p:nvSpPr>
          <p:spPr>
            <a:xfrm>
              <a:off x="8385989" y="4032907"/>
              <a:ext cx="5958" cy="99249"/>
            </a:xfrm>
            <a:custGeom>
              <a:avLst/>
              <a:gdLst/>
              <a:ahLst/>
              <a:cxnLst/>
              <a:rect l="l" t="t" r="r" b="b"/>
              <a:pathLst>
                <a:path w="173" h="2882" extrusionOk="0">
                  <a:moveTo>
                    <a:pt x="47" y="1"/>
                  </a:moveTo>
                  <a:cubicBezTo>
                    <a:pt x="12" y="1"/>
                    <a:pt x="1" y="652"/>
                    <a:pt x="12" y="1441"/>
                  </a:cubicBezTo>
                  <a:cubicBezTo>
                    <a:pt x="35" y="2242"/>
                    <a:pt x="81" y="2882"/>
                    <a:pt x="115" y="2882"/>
                  </a:cubicBezTo>
                  <a:cubicBezTo>
                    <a:pt x="149" y="2882"/>
                    <a:pt x="172" y="2242"/>
                    <a:pt x="149" y="1441"/>
                  </a:cubicBezTo>
                  <a:cubicBezTo>
                    <a:pt x="138" y="652"/>
                    <a:pt x="92" y="1"/>
                    <a:pt x="4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4"/>
            <p:cNvSpPr/>
            <p:nvPr/>
          </p:nvSpPr>
          <p:spPr>
            <a:xfrm>
              <a:off x="8419840" y="4077399"/>
              <a:ext cx="196879" cy="16186"/>
            </a:xfrm>
            <a:custGeom>
              <a:avLst/>
              <a:gdLst/>
              <a:ahLst/>
              <a:cxnLst/>
              <a:rect l="l" t="t" r="r" b="b"/>
              <a:pathLst>
                <a:path w="5717" h="470" extrusionOk="0">
                  <a:moveTo>
                    <a:pt x="1" y="1"/>
                  </a:moveTo>
                  <a:lnTo>
                    <a:pt x="1" y="1"/>
                  </a:lnTo>
                  <a:cubicBezTo>
                    <a:pt x="1456" y="158"/>
                    <a:pt x="3115" y="263"/>
                    <a:pt x="4659" y="383"/>
                  </a:cubicBezTo>
                  <a:lnTo>
                    <a:pt x="4659" y="383"/>
                  </a:lnTo>
                  <a:lnTo>
                    <a:pt x="1" y="1"/>
                  </a:lnTo>
                  <a:close/>
                  <a:moveTo>
                    <a:pt x="4659" y="383"/>
                  </a:moveTo>
                  <a:lnTo>
                    <a:pt x="5717" y="469"/>
                  </a:lnTo>
                  <a:cubicBezTo>
                    <a:pt x="5373" y="439"/>
                    <a:pt x="5019" y="410"/>
                    <a:pt x="4659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4"/>
            <p:cNvSpPr/>
            <p:nvPr/>
          </p:nvSpPr>
          <p:spPr>
            <a:xfrm>
              <a:off x="8419840" y="4077089"/>
              <a:ext cx="196879" cy="16806"/>
            </a:xfrm>
            <a:custGeom>
              <a:avLst/>
              <a:gdLst/>
              <a:ahLst/>
              <a:cxnLst/>
              <a:rect l="l" t="t" r="r" b="b"/>
              <a:pathLst>
                <a:path w="5717" h="488" extrusionOk="0">
                  <a:moveTo>
                    <a:pt x="73" y="0"/>
                  </a:moveTo>
                  <a:cubicBezTo>
                    <a:pt x="26" y="0"/>
                    <a:pt x="1" y="3"/>
                    <a:pt x="1" y="10"/>
                  </a:cubicBezTo>
                  <a:cubicBezTo>
                    <a:pt x="275" y="78"/>
                    <a:pt x="550" y="124"/>
                    <a:pt x="835" y="147"/>
                  </a:cubicBezTo>
                  <a:cubicBezTo>
                    <a:pt x="1350" y="204"/>
                    <a:pt x="2059" y="273"/>
                    <a:pt x="2848" y="330"/>
                  </a:cubicBezTo>
                  <a:cubicBezTo>
                    <a:pt x="3648" y="387"/>
                    <a:pt x="4357" y="444"/>
                    <a:pt x="4871" y="455"/>
                  </a:cubicBezTo>
                  <a:cubicBezTo>
                    <a:pt x="5243" y="472"/>
                    <a:pt x="5512" y="488"/>
                    <a:pt x="5637" y="488"/>
                  </a:cubicBezTo>
                  <a:cubicBezTo>
                    <a:pt x="5690" y="488"/>
                    <a:pt x="5717" y="485"/>
                    <a:pt x="5717" y="478"/>
                  </a:cubicBezTo>
                  <a:cubicBezTo>
                    <a:pt x="5443" y="421"/>
                    <a:pt x="5168" y="375"/>
                    <a:pt x="4882" y="364"/>
                  </a:cubicBezTo>
                  <a:cubicBezTo>
                    <a:pt x="4368" y="307"/>
                    <a:pt x="3648" y="250"/>
                    <a:pt x="2859" y="193"/>
                  </a:cubicBezTo>
                  <a:lnTo>
                    <a:pt x="847" y="44"/>
                  </a:lnTo>
                  <a:cubicBezTo>
                    <a:pt x="468" y="19"/>
                    <a:pt x="196" y="0"/>
                    <a:pt x="7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4"/>
            <p:cNvSpPr/>
            <p:nvPr/>
          </p:nvSpPr>
          <p:spPr>
            <a:xfrm>
              <a:off x="8636789" y="4055360"/>
              <a:ext cx="7094" cy="90192"/>
            </a:xfrm>
            <a:custGeom>
              <a:avLst/>
              <a:gdLst/>
              <a:ahLst/>
              <a:cxnLst/>
              <a:rect l="l" t="t" r="r" b="b"/>
              <a:pathLst>
                <a:path w="206" h="2619" extrusionOk="0">
                  <a:moveTo>
                    <a:pt x="34" y="0"/>
                  </a:moveTo>
                  <a:cubicBezTo>
                    <a:pt x="0" y="0"/>
                    <a:pt x="0" y="583"/>
                    <a:pt x="34" y="1315"/>
                  </a:cubicBezTo>
                  <a:cubicBezTo>
                    <a:pt x="69" y="2035"/>
                    <a:pt x="126" y="2618"/>
                    <a:pt x="172" y="2618"/>
                  </a:cubicBezTo>
                  <a:cubicBezTo>
                    <a:pt x="206" y="2618"/>
                    <a:pt x="206" y="2035"/>
                    <a:pt x="172" y="1304"/>
                  </a:cubicBezTo>
                  <a:cubicBezTo>
                    <a:pt x="126" y="583"/>
                    <a:pt x="69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4"/>
            <p:cNvSpPr/>
            <p:nvPr/>
          </p:nvSpPr>
          <p:spPr>
            <a:xfrm>
              <a:off x="8654110" y="4056152"/>
              <a:ext cx="11433" cy="90571"/>
            </a:xfrm>
            <a:custGeom>
              <a:avLst/>
              <a:gdLst/>
              <a:ahLst/>
              <a:cxnLst/>
              <a:rect l="l" t="t" r="r" b="b"/>
              <a:pathLst>
                <a:path w="332" h="2630" extrusionOk="0">
                  <a:moveTo>
                    <a:pt x="34" y="0"/>
                  </a:moveTo>
                  <a:cubicBezTo>
                    <a:pt x="0" y="12"/>
                    <a:pt x="34" y="595"/>
                    <a:pt x="103" y="1326"/>
                  </a:cubicBezTo>
                  <a:cubicBezTo>
                    <a:pt x="172" y="2047"/>
                    <a:pt x="263" y="2630"/>
                    <a:pt x="297" y="2630"/>
                  </a:cubicBezTo>
                  <a:cubicBezTo>
                    <a:pt x="332" y="2630"/>
                    <a:pt x="309" y="2035"/>
                    <a:pt x="240" y="1315"/>
                  </a:cubicBezTo>
                  <a:cubicBezTo>
                    <a:pt x="172" y="583"/>
                    <a:pt x="80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4"/>
            <p:cNvSpPr/>
            <p:nvPr/>
          </p:nvSpPr>
          <p:spPr>
            <a:xfrm>
              <a:off x="8472596" y="4100230"/>
              <a:ext cx="99662" cy="5166"/>
            </a:xfrm>
            <a:custGeom>
              <a:avLst/>
              <a:gdLst/>
              <a:ahLst/>
              <a:cxnLst/>
              <a:rect l="l" t="t" r="r" b="b"/>
              <a:pathLst>
                <a:path w="2894" h="150" extrusionOk="0">
                  <a:moveTo>
                    <a:pt x="1" y="1"/>
                  </a:moveTo>
                  <a:lnTo>
                    <a:pt x="1" y="1"/>
                  </a:lnTo>
                  <a:cubicBezTo>
                    <a:pt x="1133" y="69"/>
                    <a:pt x="2001" y="126"/>
                    <a:pt x="2893" y="1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4"/>
            <p:cNvSpPr/>
            <p:nvPr/>
          </p:nvSpPr>
          <p:spPr>
            <a:xfrm>
              <a:off x="8472218" y="4099335"/>
              <a:ext cx="100041" cy="6888"/>
            </a:xfrm>
            <a:custGeom>
              <a:avLst/>
              <a:gdLst/>
              <a:ahLst/>
              <a:cxnLst/>
              <a:rect l="l" t="t" r="r" b="b"/>
              <a:pathLst>
                <a:path w="2905" h="200" extrusionOk="0">
                  <a:moveTo>
                    <a:pt x="426" y="1"/>
                  </a:moveTo>
                  <a:cubicBezTo>
                    <a:pt x="163" y="1"/>
                    <a:pt x="0" y="10"/>
                    <a:pt x="0" y="27"/>
                  </a:cubicBezTo>
                  <a:cubicBezTo>
                    <a:pt x="0" y="61"/>
                    <a:pt x="652" y="130"/>
                    <a:pt x="1452" y="164"/>
                  </a:cubicBezTo>
                  <a:cubicBezTo>
                    <a:pt x="1881" y="188"/>
                    <a:pt x="2267" y="200"/>
                    <a:pt x="2533" y="200"/>
                  </a:cubicBezTo>
                  <a:cubicBezTo>
                    <a:pt x="2764" y="200"/>
                    <a:pt x="2904" y="191"/>
                    <a:pt x="2904" y="175"/>
                  </a:cubicBezTo>
                  <a:cubicBezTo>
                    <a:pt x="2904" y="141"/>
                    <a:pt x="2253" y="72"/>
                    <a:pt x="1452" y="27"/>
                  </a:cubicBezTo>
                  <a:cubicBezTo>
                    <a:pt x="1052" y="10"/>
                    <a:pt x="689" y="1"/>
                    <a:pt x="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4"/>
            <p:cNvSpPr/>
            <p:nvPr/>
          </p:nvSpPr>
          <p:spPr>
            <a:xfrm>
              <a:off x="8352551" y="4225819"/>
              <a:ext cx="369687" cy="100833"/>
            </a:xfrm>
            <a:custGeom>
              <a:avLst/>
              <a:gdLst/>
              <a:ahLst/>
              <a:cxnLst/>
              <a:rect l="l" t="t" r="r" b="b"/>
              <a:pathLst>
                <a:path w="10735" h="2928" extrusionOk="0">
                  <a:moveTo>
                    <a:pt x="0" y="1"/>
                  </a:moveTo>
                  <a:lnTo>
                    <a:pt x="194" y="2927"/>
                  </a:lnTo>
                  <a:lnTo>
                    <a:pt x="10735" y="2916"/>
                  </a:lnTo>
                  <a:lnTo>
                    <a:pt x="10300" y="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4"/>
            <p:cNvSpPr/>
            <p:nvPr/>
          </p:nvSpPr>
          <p:spPr>
            <a:xfrm>
              <a:off x="8366705" y="4240007"/>
              <a:ext cx="351607" cy="74041"/>
            </a:xfrm>
            <a:custGeom>
              <a:avLst/>
              <a:gdLst/>
              <a:ahLst/>
              <a:cxnLst/>
              <a:rect l="l" t="t" r="r" b="b"/>
              <a:pathLst>
                <a:path w="10210" h="2150" extrusionOk="0">
                  <a:moveTo>
                    <a:pt x="1" y="0"/>
                  </a:moveTo>
                  <a:lnTo>
                    <a:pt x="184" y="2149"/>
                  </a:lnTo>
                  <a:lnTo>
                    <a:pt x="10209" y="2001"/>
                  </a:lnTo>
                  <a:lnTo>
                    <a:pt x="9935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4"/>
            <p:cNvSpPr/>
            <p:nvPr/>
          </p:nvSpPr>
          <p:spPr>
            <a:xfrm>
              <a:off x="8365534" y="4127022"/>
              <a:ext cx="366174" cy="113024"/>
            </a:xfrm>
            <a:custGeom>
              <a:avLst/>
              <a:gdLst/>
              <a:ahLst/>
              <a:cxnLst/>
              <a:rect l="l" t="t" r="r" b="b"/>
              <a:pathLst>
                <a:path w="10633" h="3282" extrusionOk="0">
                  <a:moveTo>
                    <a:pt x="0" y="0"/>
                  </a:moveTo>
                  <a:lnTo>
                    <a:pt x="92" y="2927"/>
                  </a:lnTo>
                  <a:lnTo>
                    <a:pt x="10632" y="3281"/>
                  </a:lnTo>
                  <a:lnTo>
                    <a:pt x="10289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4"/>
            <p:cNvSpPr/>
            <p:nvPr/>
          </p:nvSpPr>
          <p:spPr>
            <a:xfrm>
              <a:off x="8442706" y="4171100"/>
              <a:ext cx="222845" cy="32716"/>
            </a:xfrm>
            <a:custGeom>
              <a:avLst/>
              <a:gdLst/>
              <a:ahLst/>
              <a:cxnLst/>
              <a:rect l="l" t="t" r="r" b="b"/>
              <a:pathLst>
                <a:path w="6471" h="950" extrusionOk="0">
                  <a:moveTo>
                    <a:pt x="34" y="0"/>
                  </a:moveTo>
                  <a:lnTo>
                    <a:pt x="0" y="538"/>
                  </a:lnTo>
                  <a:lnTo>
                    <a:pt x="6436" y="949"/>
                  </a:lnTo>
                  <a:lnTo>
                    <a:pt x="6471" y="42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4"/>
            <p:cNvSpPr/>
            <p:nvPr/>
          </p:nvSpPr>
          <p:spPr>
            <a:xfrm>
              <a:off x="8367497" y="4270139"/>
              <a:ext cx="344892" cy="4925"/>
            </a:xfrm>
            <a:custGeom>
              <a:avLst/>
              <a:gdLst/>
              <a:ahLst/>
              <a:cxnLst/>
              <a:rect l="l" t="t" r="r" b="b"/>
              <a:pathLst>
                <a:path w="10015" h="143" extrusionOk="0">
                  <a:moveTo>
                    <a:pt x="6338" y="0"/>
                  </a:moveTo>
                  <a:cubicBezTo>
                    <a:pt x="5915" y="0"/>
                    <a:pt x="5469" y="2"/>
                    <a:pt x="5008" y="5"/>
                  </a:cubicBezTo>
                  <a:cubicBezTo>
                    <a:pt x="3624" y="5"/>
                    <a:pt x="2378" y="17"/>
                    <a:pt x="1475" y="40"/>
                  </a:cubicBezTo>
                  <a:lnTo>
                    <a:pt x="401" y="63"/>
                  </a:lnTo>
                  <a:cubicBezTo>
                    <a:pt x="263" y="63"/>
                    <a:pt x="138" y="63"/>
                    <a:pt x="0" y="85"/>
                  </a:cubicBezTo>
                  <a:cubicBezTo>
                    <a:pt x="138" y="108"/>
                    <a:pt x="263" y="120"/>
                    <a:pt x="401" y="120"/>
                  </a:cubicBezTo>
                  <a:lnTo>
                    <a:pt x="1475" y="131"/>
                  </a:lnTo>
                  <a:cubicBezTo>
                    <a:pt x="2378" y="143"/>
                    <a:pt x="3624" y="143"/>
                    <a:pt x="5008" y="143"/>
                  </a:cubicBezTo>
                  <a:cubicBezTo>
                    <a:pt x="6391" y="131"/>
                    <a:pt x="7637" y="120"/>
                    <a:pt x="8552" y="108"/>
                  </a:cubicBezTo>
                  <a:lnTo>
                    <a:pt x="9615" y="74"/>
                  </a:lnTo>
                  <a:cubicBezTo>
                    <a:pt x="9652" y="77"/>
                    <a:pt x="9688" y="78"/>
                    <a:pt x="9723" y="78"/>
                  </a:cubicBezTo>
                  <a:cubicBezTo>
                    <a:pt x="9820" y="78"/>
                    <a:pt x="9915" y="68"/>
                    <a:pt x="10015" y="51"/>
                  </a:cubicBezTo>
                  <a:cubicBezTo>
                    <a:pt x="9878" y="28"/>
                    <a:pt x="9752" y="17"/>
                    <a:pt x="9615" y="17"/>
                  </a:cubicBezTo>
                  <a:lnTo>
                    <a:pt x="8552" y="5"/>
                  </a:lnTo>
                  <a:cubicBezTo>
                    <a:pt x="7942" y="5"/>
                    <a:pt x="7185" y="0"/>
                    <a:pt x="63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4"/>
            <p:cNvSpPr/>
            <p:nvPr/>
          </p:nvSpPr>
          <p:spPr>
            <a:xfrm>
              <a:off x="8369460" y="4285670"/>
              <a:ext cx="346889" cy="6715"/>
            </a:xfrm>
            <a:custGeom>
              <a:avLst/>
              <a:gdLst/>
              <a:ahLst/>
              <a:cxnLst/>
              <a:rect l="l" t="t" r="r" b="b"/>
              <a:pathLst>
                <a:path w="10073" h="195" extrusionOk="0">
                  <a:moveTo>
                    <a:pt x="389" y="0"/>
                  </a:moveTo>
                  <a:cubicBezTo>
                    <a:pt x="264" y="0"/>
                    <a:pt x="126" y="12"/>
                    <a:pt x="1" y="23"/>
                  </a:cubicBezTo>
                  <a:cubicBezTo>
                    <a:pt x="126" y="46"/>
                    <a:pt x="264" y="57"/>
                    <a:pt x="389" y="57"/>
                  </a:cubicBezTo>
                  <a:lnTo>
                    <a:pt x="1475" y="92"/>
                  </a:lnTo>
                  <a:cubicBezTo>
                    <a:pt x="2379" y="126"/>
                    <a:pt x="3647" y="149"/>
                    <a:pt x="5031" y="160"/>
                  </a:cubicBezTo>
                  <a:cubicBezTo>
                    <a:pt x="6425" y="183"/>
                    <a:pt x="7683" y="195"/>
                    <a:pt x="8598" y="195"/>
                  </a:cubicBezTo>
                  <a:lnTo>
                    <a:pt x="9672" y="195"/>
                  </a:lnTo>
                  <a:cubicBezTo>
                    <a:pt x="9809" y="195"/>
                    <a:pt x="9947" y="195"/>
                    <a:pt x="10072" y="172"/>
                  </a:cubicBezTo>
                  <a:cubicBezTo>
                    <a:pt x="9947" y="149"/>
                    <a:pt x="9809" y="137"/>
                    <a:pt x="9684" y="137"/>
                  </a:cubicBezTo>
                  <a:lnTo>
                    <a:pt x="8598" y="103"/>
                  </a:lnTo>
                  <a:cubicBezTo>
                    <a:pt x="7683" y="80"/>
                    <a:pt x="6425" y="57"/>
                    <a:pt x="5042" y="35"/>
                  </a:cubicBezTo>
                  <a:cubicBezTo>
                    <a:pt x="3647" y="12"/>
                    <a:pt x="2390" y="0"/>
                    <a:pt x="14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4"/>
            <p:cNvSpPr/>
            <p:nvPr/>
          </p:nvSpPr>
          <p:spPr>
            <a:xfrm>
              <a:off x="5451119" y="3311019"/>
              <a:ext cx="414214" cy="1014012"/>
            </a:xfrm>
            <a:custGeom>
              <a:avLst/>
              <a:gdLst/>
              <a:ahLst/>
              <a:cxnLst/>
              <a:rect l="l" t="t" r="r" b="b"/>
              <a:pathLst>
                <a:path w="12028" h="29445" extrusionOk="0">
                  <a:moveTo>
                    <a:pt x="4440" y="0"/>
                  </a:moveTo>
                  <a:cubicBezTo>
                    <a:pt x="4283" y="0"/>
                    <a:pt x="4122" y="7"/>
                    <a:pt x="3956" y="20"/>
                  </a:cubicBezTo>
                  <a:cubicBezTo>
                    <a:pt x="2253" y="295"/>
                    <a:pt x="1487" y="2387"/>
                    <a:pt x="1635" y="4101"/>
                  </a:cubicBezTo>
                  <a:cubicBezTo>
                    <a:pt x="1784" y="5828"/>
                    <a:pt x="2493" y="7508"/>
                    <a:pt x="2310" y="9223"/>
                  </a:cubicBezTo>
                  <a:cubicBezTo>
                    <a:pt x="2058" y="11395"/>
                    <a:pt x="412" y="13236"/>
                    <a:pt x="229" y="15419"/>
                  </a:cubicBezTo>
                  <a:cubicBezTo>
                    <a:pt x="1" y="17991"/>
                    <a:pt x="1818" y="20278"/>
                    <a:pt x="2367" y="22804"/>
                  </a:cubicBezTo>
                  <a:cubicBezTo>
                    <a:pt x="2630" y="24039"/>
                    <a:pt x="2596" y="25342"/>
                    <a:pt x="3053" y="26508"/>
                  </a:cubicBezTo>
                  <a:cubicBezTo>
                    <a:pt x="3738" y="28252"/>
                    <a:pt x="5578" y="29444"/>
                    <a:pt x="7429" y="29444"/>
                  </a:cubicBezTo>
                  <a:cubicBezTo>
                    <a:pt x="7679" y="29444"/>
                    <a:pt x="7928" y="29423"/>
                    <a:pt x="8175" y="29378"/>
                  </a:cubicBezTo>
                  <a:cubicBezTo>
                    <a:pt x="10267" y="29001"/>
                    <a:pt x="11947" y="27034"/>
                    <a:pt x="11993" y="24919"/>
                  </a:cubicBezTo>
                  <a:cubicBezTo>
                    <a:pt x="12027" y="22942"/>
                    <a:pt x="10804" y="21078"/>
                    <a:pt x="10953" y="19100"/>
                  </a:cubicBezTo>
                  <a:cubicBezTo>
                    <a:pt x="11067" y="17649"/>
                    <a:pt x="11924" y="16265"/>
                    <a:pt x="11741" y="14813"/>
                  </a:cubicBezTo>
                  <a:cubicBezTo>
                    <a:pt x="11524" y="13087"/>
                    <a:pt x="9924" y="11864"/>
                    <a:pt x="9352" y="10218"/>
                  </a:cubicBezTo>
                  <a:cubicBezTo>
                    <a:pt x="8792" y="8571"/>
                    <a:pt x="9329" y="6765"/>
                    <a:pt x="9135" y="5027"/>
                  </a:cubicBezTo>
                  <a:cubicBezTo>
                    <a:pt x="8810" y="2094"/>
                    <a:pt x="7255" y="0"/>
                    <a:pt x="4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4"/>
            <p:cNvSpPr/>
            <p:nvPr/>
          </p:nvSpPr>
          <p:spPr>
            <a:xfrm>
              <a:off x="5277904" y="3828597"/>
              <a:ext cx="356325" cy="498138"/>
            </a:xfrm>
            <a:custGeom>
              <a:avLst/>
              <a:gdLst/>
              <a:ahLst/>
              <a:cxnLst/>
              <a:rect l="l" t="t" r="r" b="b"/>
              <a:pathLst>
                <a:path w="10347" h="14465" extrusionOk="0">
                  <a:moveTo>
                    <a:pt x="286" y="1"/>
                  </a:moveTo>
                  <a:lnTo>
                    <a:pt x="286" y="1"/>
                  </a:lnTo>
                  <a:cubicBezTo>
                    <a:pt x="1" y="2881"/>
                    <a:pt x="1270" y="6254"/>
                    <a:pt x="2744" y="8735"/>
                  </a:cubicBezTo>
                  <a:cubicBezTo>
                    <a:pt x="4242" y="11238"/>
                    <a:pt x="6494" y="13193"/>
                    <a:pt x="9169" y="14325"/>
                  </a:cubicBezTo>
                  <a:cubicBezTo>
                    <a:pt x="9344" y="14399"/>
                    <a:pt x="9546" y="14465"/>
                    <a:pt x="9735" y="14465"/>
                  </a:cubicBezTo>
                  <a:cubicBezTo>
                    <a:pt x="9867" y="14465"/>
                    <a:pt x="9991" y="14433"/>
                    <a:pt x="10095" y="14348"/>
                  </a:cubicBezTo>
                  <a:cubicBezTo>
                    <a:pt x="10301" y="14176"/>
                    <a:pt x="10335" y="13879"/>
                    <a:pt x="10335" y="13605"/>
                  </a:cubicBezTo>
                  <a:cubicBezTo>
                    <a:pt x="10347" y="10564"/>
                    <a:pt x="9375" y="7591"/>
                    <a:pt x="7569" y="5134"/>
                  </a:cubicBezTo>
                  <a:cubicBezTo>
                    <a:pt x="5751" y="2687"/>
                    <a:pt x="3202" y="892"/>
                    <a:pt x="286" y="1"/>
                  </a:cubicBez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4"/>
            <p:cNvSpPr/>
            <p:nvPr/>
          </p:nvSpPr>
          <p:spPr>
            <a:xfrm>
              <a:off x="5413721" y="4007321"/>
              <a:ext cx="305151" cy="521280"/>
            </a:xfrm>
            <a:custGeom>
              <a:avLst/>
              <a:gdLst/>
              <a:ahLst/>
              <a:cxnLst/>
              <a:rect l="l" t="t" r="r" b="b"/>
              <a:pathLst>
                <a:path w="8861" h="15137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46"/>
                    <a:pt x="58" y="104"/>
                    <a:pt x="104" y="138"/>
                  </a:cubicBezTo>
                  <a:lnTo>
                    <a:pt x="412" y="549"/>
                  </a:lnTo>
                  <a:cubicBezTo>
                    <a:pt x="687" y="904"/>
                    <a:pt x="1075" y="1418"/>
                    <a:pt x="1544" y="2059"/>
                  </a:cubicBezTo>
                  <a:cubicBezTo>
                    <a:pt x="2767" y="3739"/>
                    <a:pt x="3899" y="5465"/>
                    <a:pt x="4951" y="7260"/>
                  </a:cubicBezTo>
                  <a:cubicBezTo>
                    <a:pt x="6002" y="9055"/>
                    <a:pt x="6951" y="10896"/>
                    <a:pt x="7809" y="12782"/>
                  </a:cubicBezTo>
                  <a:cubicBezTo>
                    <a:pt x="8140" y="13513"/>
                    <a:pt x="8392" y="14096"/>
                    <a:pt x="8575" y="14508"/>
                  </a:cubicBezTo>
                  <a:lnTo>
                    <a:pt x="8780" y="14977"/>
                  </a:lnTo>
                  <a:cubicBezTo>
                    <a:pt x="8792" y="15034"/>
                    <a:pt x="8826" y="15091"/>
                    <a:pt x="8860" y="15137"/>
                  </a:cubicBezTo>
                  <a:cubicBezTo>
                    <a:pt x="8849" y="15080"/>
                    <a:pt x="8826" y="15022"/>
                    <a:pt x="8803" y="14977"/>
                  </a:cubicBezTo>
                  <a:cubicBezTo>
                    <a:pt x="8758" y="14851"/>
                    <a:pt x="8700" y="14691"/>
                    <a:pt x="8632" y="14485"/>
                  </a:cubicBezTo>
                  <a:cubicBezTo>
                    <a:pt x="8472" y="14074"/>
                    <a:pt x="8232" y="13479"/>
                    <a:pt x="7912" y="12736"/>
                  </a:cubicBezTo>
                  <a:cubicBezTo>
                    <a:pt x="7077" y="10838"/>
                    <a:pt x="6140" y="8975"/>
                    <a:pt x="5099" y="7180"/>
                  </a:cubicBezTo>
                  <a:cubicBezTo>
                    <a:pt x="4048" y="5385"/>
                    <a:pt x="2893" y="3659"/>
                    <a:pt x="1635" y="2001"/>
                  </a:cubicBezTo>
                  <a:cubicBezTo>
                    <a:pt x="1155" y="1361"/>
                    <a:pt x="744" y="858"/>
                    <a:pt x="458" y="515"/>
                  </a:cubicBezTo>
                  <a:lnTo>
                    <a:pt x="126" y="126"/>
                  </a:lnTo>
                  <a:cubicBezTo>
                    <a:pt x="46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4"/>
            <p:cNvSpPr/>
            <p:nvPr/>
          </p:nvSpPr>
          <p:spPr>
            <a:xfrm>
              <a:off x="5654259" y="3585304"/>
              <a:ext cx="66568" cy="935460"/>
            </a:xfrm>
            <a:custGeom>
              <a:avLst/>
              <a:gdLst/>
              <a:ahLst/>
              <a:cxnLst/>
              <a:rect l="l" t="t" r="r" b="b"/>
              <a:pathLst>
                <a:path w="1933" h="27164" extrusionOk="0">
                  <a:moveTo>
                    <a:pt x="23" y="1"/>
                  </a:moveTo>
                  <a:cubicBezTo>
                    <a:pt x="12" y="92"/>
                    <a:pt x="1" y="183"/>
                    <a:pt x="1" y="275"/>
                  </a:cubicBezTo>
                  <a:cubicBezTo>
                    <a:pt x="12" y="469"/>
                    <a:pt x="23" y="744"/>
                    <a:pt x="35" y="1075"/>
                  </a:cubicBezTo>
                  <a:cubicBezTo>
                    <a:pt x="69" y="1773"/>
                    <a:pt x="115" y="2767"/>
                    <a:pt x="172" y="3990"/>
                  </a:cubicBezTo>
                  <a:cubicBezTo>
                    <a:pt x="298" y="6448"/>
                    <a:pt x="504" y="9844"/>
                    <a:pt x="767" y="13593"/>
                  </a:cubicBezTo>
                  <a:cubicBezTo>
                    <a:pt x="1030" y="17343"/>
                    <a:pt x="1304" y="20738"/>
                    <a:pt x="1521" y="23196"/>
                  </a:cubicBezTo>
                  <a:cubicBezTo>
                    <a:pt x="1635" y="24408"/>
                    <a:pt x="1738" y="25403"/>
                    <a:pt x="1795" y="26100"/>
                  </a:cubicBezTo>
                  <a:cubicBezTo>
                    <a:pt x="1841" y="26432"/>
                    <a:pt x="1864" y="26694"/>
                    <a:pt x="1887" y="26889"/>
                  </a:cubicBezTo>
                  <a:cubicBezTo>
                    <a:pt x="1887" y="26980"/>
                    <a:pt x="1910" y="27072"/>
                    <a:pt x="1921" y="27163"/>
                  </a:cubicBezTo>
                  <a:cubicBezTo>
                    <a:pt x="1933" y="27072"/>
                    <a:pt x="1933" y="26980"/>
                    <a:pt x="1921" y="26889"/>
                  </a:cubicBezTo>
                  <a:cubicBezTo>
                    <a:pt x="1910" y="26694"/>
                    <a:pt x="1898" y="26420"/>
                    <a:pt x="1875" y="26089"/>
                  </a:cubicBezTo>
                  <a:cubicBezTo>
                    <a:pt x="1818" y="25391"/>
                    <a:pt x="1738" y="24397"/>
                    <a:pt x="1647" y="23185"/>
                  </a:cubicBezTo>
                  <a:cubicBezTo>
                    <a:pt x="1464" y="20727"/>
                    <a:pt x="1201" y="17332"/>
                    <a:pt x="938" y="13582"/>
                  </a:cubicBezTo>
                  <a:cubicBezTo>
                    <a:pt x="675" y="9844"/>
                    <a:pt x="446" y="6437"/>
                    <a:pt x="298" y="3979"/>
                  </a:cubicBezTo>
                  <a:cubicBezTo>
                    <a:pt x="218" y="2767"/>
                    <a:pt x="161" y="1773"/>
                    <a:pt x="115" y="1064"/>
                  </a:cubicBezTo>
                  <a:cubicBezTo>
                    <a:pt x="81" y="732"/>
                    <a:pt x="69" y="469"/>
                    <a:pt x="58" y="275"/>
                  </a:cubicBezTo>
                  <a:cubicBezTo>
                    <a:pt x="46" y="183"/>
                    <a:pt x="35" y="92"/>
                    <a:pt x="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4"/>
            <p:cNvSpPr/>
            <p:nvPr/>
          </p:nvSpPr>
          <p:spPr>
            <a:xfrm>
              <a:off x="5564105" y="4387636"/>
              <a:ext cx="249637" cy="304014"/>
            </a:xfrm>
            <a:custGeom>
              <a:avLst/>
              <a:gdLst/>
              <a:ahLst/>
              <a:cxnLst/>
              <a:rect l="l" t="t" r="r" b="b"/>
              <a:pathLst>
                <a:path w="7249" h="8828" extrusionOk="0">
                  <a:moveTo>
                    <a:pt x="1" y="0"/>
                  </a:moveTo>
                  <a:lnTo>
                    <a:pt x="286" y="5465"/>
                  </a:lnTo>
                  <a:cubicBezTo>
                    <a:pt x="331" y="7339"/>
                    <a:pt x="1863" y="8827"/>
                    <a:pt x="3726" y="8827"/>
                  </a:cubicBezTo>
                  <a:cubicBezTo>
                    <a:pt x="3760" y="8827"/>
                    <a:pt x="3795" y="8827"/>
                    <a:pt x="3830" y="8826"/>
                  </a:cubicBezTo>
                  <a:cubicBezTo>
                    <a:pt x="5740" y="8780"/>
                    <a:pt x="7249" y="7191"/>
                    <a:pt x="7203" y="5282"/>
                  </a:cubicBezTo>
                  <a:lnTo>
                    <a:pt x="7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4"/>
            <p:cNvSpPr/>
            <p:nvPr/>
          </p:nvSpPr>
          <p:spPr>
            <a:xfrm>
              <a:off x="5199975" y="4680138"/>
              <a:ext cx="3732991" cy="4752"/>
            </a:xfrm>
            <a:custGeom>
              <a:avLst/>
              <a:gdLst/>
              <a:ahLst/>
              <a:cxnLst/>
              <a:rect l="l" t="t" r="r" b="b"/>
              <a:pathLst>
                <a:path w="108399" h="138" extrusionOk="0">
                  <a:moveTo>
                    <a:pt x="54199" y="0"/>
                  </a:moveTo>
                  <a:cubicBezTo>
                    <a:pt x="24259" y="0"/>
                    <a:pt x="0" y="34"/>
                    <a:pt x="0" y="69"/>
                  </a:cubicBezTo>
                  <a:cubicBezTo>
                    <a:pt x="0" y="114"/>
                    <a:pt x="24270" y="137"/>
                    <a:pt x="54199" y="137"/>
                  </a:cubicBezTo>
                  <a:cubicBezTo>
                    <a:pt x="84129" y="137"/>
                    <a:pt x="108399" y="114"/>
                    <a:pt x="108399" y="69"/>
                  </a:cubicBezTo>
                  <a:cubicBezTo>
                    <a:pt x="108399" y="34"/>
                    <a:pt x="84140" y="0"/>
                    <a:pt x="541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4"/>
            <p:cNvSpPr/>
            <p:nvPr/>
          </p:nvSpPr>
          <p:spPr>
            <a:xfrm>
              <a:off x="7812796" y="1134126"/>
              <a:ext cx="835454" cy="977612"/>
            </a:xfrm>
            <a:custGeom>
              <a:avLst/>
              <a:gdLst/>
              <a:ahLst/>
              <a:cxnLst/>
              <a:rect l="l" t="t" r="r" b="b"/>
              <a:pathLst>
                <a:path w="24260" h="28388" extrusionOk="0">
                  <a:moveTo>
                    <a:pt x="7551" y="1"/>
                  </a:moveTo>
                  <a:cubicBezTo>
                    <a:pt x="6916" y="1"/>
                    <a:pt x="6335" y="424"/>
                    <a:pt x="6163" y="1056"/>
                  </a:cubicBezTo>
                  <a:lnTo>
                    <a:pt x="206" y="23417"/>
                  </a:lnTo>
                  <a:cubicBezTo>
                    <a:pt x="1" y="24183"/>
                    <a:pt x="458" y="24972"/>
                    <a:pt x="1224" y="25166"/>
                  </a:cubicBezTo>
                  <a:lnTo>
                    <a:pt x="12633" y="28207"/>
                  </a:lnTo>
                  <a:lnTo>
                    <a:pt x="12622" y="28207"/>
                  </a:lnTo>
                  <a:cubicBezTo>
                    <a:pt x="13079" y="28330"/>
                    <a:pt x="13538" y="28388"/>
                    <a:pt x="13990" y="28388"/>
                  </a:cubicBezTo>
                  <a:cubicBezTo>
                    <a:pt x="16326" y="28388"/>
                    <a:pt x="18460" y="26826"/>
                    <a:pt x="19092" y="24469"/>
                  </a:cubicBezTo>
                  <a:lnTo>
                    <a:pt x="24054" y="5823"/>
                  </a:lnTo>
                  <a:cubicBezTo>
                    <a:pt x="24260" y="5057"/>
                    <a:pt x="23802" y="4280"/>
                    <a:pt x="23048" y="4074"/>
                  </a:cubicBezTo>
                  <a:lnTo>
                    <a:pt x="7923" y="50"/>
                  </a:lnTo>
                  <a:cubicBezTo>
                    <a:pt x="7799" y="17"/>
                    <a:pt x="7674" y="1"/>
                    <a:pt x="75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4"/>
            <p:cNvSpPr/>
            <p:nvPr/>
          </p:nvSpPr>
          <p:spPr>
            <a:xfrm>
              <a:off x="8026164" y="1266534"/>
              <a:ext cx="440593" cy="360664"/>
            </a:xfrm>
            <a:custGeom>
              <a:avLst/>
              <a:gdLst/>
              <a:ahLst/>
              <a:cxnLst/>
              <a:rect l="l" t="t" r="r" b="b"/>
              <a:pathLst>
                <a:path w="12794" h="10473" extrusionOk="0">
                  <a:moveTo>
                    <a:pt x="2024" y="1"/>
                  </a:moveTo>
                  <a:lnTo>
                    <a:pt x="1" y="7603"/>
                  </a:lnTo>
                  <a:lnTo>
                    <a:pt x="10770" y="10472"/>
                  </a:lnTo>
                  <a:lnTo>
                    <a:pt x="12793" y="2870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4"/>
            <p:cNvSpPr/>
            <p:nvPr/>
          </p:nvSpPr>
          <p:spPr>
            <a:xfrm>
              <a:off x="8206438" y="1726431"/>
              <a:ext cx="94944" cy="80171"/>
            </a:xfrm>
            <a:custGeom>
              <a:avLst/>
              <a:gdLst/>
              <a:ahLst/>
              <a:cxnLst/>
              <a:rect l="l" t="t" r="r" b="b"/>
              <a:pathLst>
                <a:path w="2757" h="2328" extrusionOk="0">
                  <a:moveTo>
                    <a:pt x="1447" y="0"/>
                  </a:moveTo>
                  <a:cubicBezTo>
                    <a:pt x="605" y="0"/>
                    <a:pt x="0" y="942"/>
                    <a:pt x="459" y="1747"/>
                  </a:cubicBezTo>
                  <a:cubicBezTo>
                    <a:pt x="686" y="2141"/>
                    <a:pt x="1076" y="2327"/>
                    <a:pt x="1463" y="2327"/>
                  </a:cubicBezTo>
                  <a:cubicBezTo>
                    <a:pt x="1953" y="2327"/>
                    <a:pt x="2439" y="2029"/>
                    <a:pt x="2585" y="1473"/>
                  </a:cubicBezTo>
                  <a:cubicBezTo>
                    <a:pt x="2757" y="844"/>
                    <a:pt x="2391" y="204"/>
                    <a:pt x="1762" y="44"/>
                  </a:cubicBezTo>
                  <a:cubicBezTo>
                    <a:pt x="1655" y="14"/>
                    <a:pt x="1549" y="0"/>
                    <a:pt x="14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4"/>
            <p:cNvSpPr/>
            <p:nvPr/>
          </p:nvSpPr>
          <p:spPr>
            <a:xfrm>
              <a:off x="8216734" y="1726362"/>
              <a:ext cx="80343" cy="79929"/>
            </a:xfrm>
            <a:custGeom>
              <a:avLst/>
              <a:gdLst/>
              <a:ahLst/>
              <a:cxnLst/>
              <a:rect l="l" t="t" r="r" b="b"/>
              <a:pathLst>
                <a:path w="2333" h="2321" extrusionOk="0">
                  <a:moveTo>
                    <a:pt x="1166" y="0"/>
                  </a:moveTo>
                  <a:cubicBezTo>
                    <a:pt x="640" y="0"/>
                    <a:pt x="183" y="355"/>
                    <a:pt x="46" y="858"/>
                  </a:cubicBezTo>
                  <a:cubicBezTo>
                    <a:pt x="11" y="961"/>
                    <a:pt x="0" y="1063"/>
                    <a:pt x="0" y="1166"/>
                  </a:cubicBezTo>
                  <a:cubicBezTo>
                    <a:pt x="11" y="1692"/>
                    <a:pt x="354" y="2149"/>
                    <a:pt x="869" y="2287"/>
                  </a:cubicBezTo>
                  <a:cubicBezTo>
                    <a:pt x="960" y="2310"/>
                    <a:pt x="1063" y="2321"/>
                    <a:pt x="1166" y="2321"/>
                  </a:cubicBezTo>
                  <a:cubicBezTo>
                    <a:pt x="1692" y="2321"/>
                    <a:pt x="2149" y="1978"/>
                    <a:pt x="2286" y="1464"/>
                  </a:cubicBezTo>
                  <a:cubicBezTo>
                    <a:pt x="2321" y="1372"/>
                    <a:pt x="2332" y="1269"/>
                    <a:pt x="2332" y="1166"/>
                  </a:cubicBezTo>
                  <a:cubicBezTo>
                    <a:pt x="2332" y="640"/>
                    <a:pt x="1978" y="172"/>
                    <a:pt x="1463" y="46"/>
                  </a:cubicBezTo>
                  <a:cubicBezTo>
                    <a:pt x="1372" y="12"/>
                    <a:pt x="1269" y="0"/>
                    <a:pt x="1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4"/>
            <p:cNvSpPr/>
            <p:nvPr/>
          </p:nvSpPr>
          <p:spPr>
            <a:xfrm>
              <a:off x="8261467" y="1820615"/>
              <a:ext cx="95048" cy="80446"/>
            </a:xfrm>
            <a:custGeom>
              <a:avLst/>
              <a:gdLst/>
              <a:ahLst/>
              <a:cxnLst/>
              <a:rect l="l" t="t" r="r" b="b"/>
              <a:pathLst>
                <a:path w="2760" h="2336" extrusionOk="0">
                  <a:moveTo>
                    <a:pt x="1460" y="1"/>
                  </a:moveTo>
                  <a:cubicBezTo>
                    <a:pt x="613" y="1"/>
                    <a:pt x="1" y="947"/>
                    <a:pt x="462" y="1756"/>
                  </a:cubicBezTo>
                  <a:cubicBezTo>
                    <a:pt x="688" y="2149"/>
                    <a:pt x="1074" y="2335"/>
                    <a:pt x="1458" y="2335"/>
                  </a:cubicBezTo>
                  <a:cubicBezTo>
                    <a:pt x="1948" y="2335"/>
                    <a:pt x="2434" y="2033"/>
                    <a:pt x="2588" y="1470"/>
                  </a:cubicBezTo>
                  <a:cubicBezTo>
                    <a:pt x="2759" y="853"/>
                    <a:pt x="2394" y="213"/>
                    <a:pt x="1765" y="41"/>
                  </a:cubicBezTo>
                  <a:cubicBezTo>
                    <a:pt x="1661" y="14"/>
                    <a:pt x="1559" y="1"/>
                    <a:pt x="14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4"/>
            <p:cNvSpPr/>
            <p:nvPr/>
          </p:nvSpPr>
          <p:spPr>
            <a:xfrm>
              <a:off x="8271833" y="1821234"/>
              <a:ext cx="79964" cy="79964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67" y="0"/>
                  </a:moveTo>
                  <a:cubicBezTo>
                    <a:pt x="641" y="0"/>
                    <a:pt x="183" y="355"/>
                    <a:pt x="46" y="858"/>
                  </a:cubicBezTo>
                  <a:cubicBezTo>
                    <a:pt x="12" y="961"/>
                    <a:pt x="0" y="1064"/>
                    <a:pt x="0" y="1166"/>
                  </a:cubicBezTo>
                  <a:cubicBezTo>
                    <a:pt x="0" y="1692"/>
                    <a:pt x="355" y="2150"/>
                    <a:pt x="858" y="2287"/>
                  </a:cubicBezTo>
                  <a:cubicBezTo>
                    <a:pt x="961" y="2310"/>
                    <a:pt x="1052" y="2321"/>
                    <a:pt x="1155" y="2321"/>
                  </a:cubicBezTo>
                  <a:cubicBezTo>
                    <a:pt x="1681" y="2321"/>
                    <a:pt x="2138" y="1967"/>
                    <a:pt x="2287" y="1464"/>
                  </a:cubicBezTo>
                  <a:cubicBezTo>
                    <a:pt x="2310" y="1361"/>
                    <a:pt x="2321" y="1258"/>
                    <a:pt x="2321" y="1155"/>
                  </a:cubicBezTo>
                  <a:cubicBezTo>
                    <a:pt x="2321" y="629"/>
                    <a:pt x="1967" y="172"/>
                    <a:pt x="1464" y="35"/>
                  </a:cubicBezTo>
                  <a:cubicBezTo>
                    <a:pt x="1361" y="12"/>
                    <a:pt x="1269" y="0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4"/>
            <p:cNvSpPr/>
            <p:nvPr/>
          </p:nvSpPr>
          <p:spPr>
            <a:xfrm>
              <a:off x="7895719" y="1636484"/>
              <a:ext cx="267510" cy="225393"/>
            </a:xfrm>
            <a:custGeom>
              <a:avLst/>
              <a:gdLst/>
              <a:ahLst/>
              <a:cxnLst/>
              <a:rect l="l" t="t" r="r" b="b"/>
              <a:pathLst>
                <a:path w="7768" h="6545" extrusionOk="0">
                  <a:moveTo>
                    <a:pt x="4103" y="1"/>
                  </a:moveTo>
                  <a:cubicBezTo>
                    <a:pt x="1716" y="1"/>
                    <a:pt x="0" y="2660"/>
                    <a:pt x="1308" y="4908"/>
                  </a:cubicBezTo>
                  <a:cubicBezTo>
                    <a:pt x="1952" y="6020"/>
                    <a:pt x="3043" y="6545"/>
                    <a:pt x="4127" y="6545"/>
                  </a:cubicBezTo>
                  <a:cubicBezTo>
                    <a:pt x="5507" y="6545"/>
                    <a:pt x="6876" y="5694"/>
                    <a:pt x="7299" y="4119"/>
                  </a:cubicBezTo>
                  <a:cubicBezTo>
                    <a:pt x="7767" y="2370"/>
                    <a:pt x="6727" y="575"/>
                    <a:pt x="4978" y="118"/>
                  </a:cubicBezTo>
                  <a:cubicBezTo>
                    <a:pt x="4679" y="38"/>
                    <a:pt x="4387" y="1"/>
                    <a:pt x="410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4"/>
            <p:cNvSpPr/>
            <p:nvPr/>
          </p:nvSpPr>
          <p:spPr>
            <a:xfrm>
              <a:off x="7891931" y="1636587"/>
              <a:ext cx="259073" cy="225221"/>
            </a:xfrm>
            <a:custGeom>
              <a:avLst/>
              <a:gdLst/>
              <a:ahLst/>
              <a:cxnLst/>
              <a:rect l="l" t="t" r="r" b="b"/>
              <a:pathLst>
                <a:path w="7523" h="6540" extrusionOk="0">
                  <a:moveTo>
                    <a:pt x="4242" y="1"/>
                  </a:moveTo>
                  <a:cubicBezTo>
                    <a:pt x="1532" y="1"/>
                    <a:pt x="1" y="3110"/>
                    <a:pt x="1647" y="5260"/>
                  </a:cubicBezTo>
                  <a:cubicBezTo>
                    <a:pt x="2320" y="6133"/>
                    <a:pt x="3282" y="6540"/>
                    <a:pt x="4234" y="6540"/>
                  </a:cubicBezTo>
                  <a:cubicBezTo>
                    <a:pt x="5625" y="6540"/>
                    <a:pt x="6995" y="5671"/>
                    <a:pt x="7409" y="4116"/>
                  </a:cubicBezTo>
                  <a:cubicBezTo>
                    <a:pt x="7477" y="3842"/>
                    <a:pt x="7523" y="3556"/>
                    <a:pt x="7523" y="3270"/>
                  </a:cubicBezTo>
                  <a:cubicBezTo>
                    <a:pt x="7523" y="1784"/>
                    <a:pt x="6528" y="492"/>
                    <a:pt x="5088" y="104"/>
                  </a:cubicBezTo>
                  <a:cubicBezTo>
                    <a:pt x="4813" y="35"/>
                    <a:pt x="4528" y="1"/>
                    <a:pt x="4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4"/>
            <p:cNvSpPr/>
            <p:nvPr/>
          </p:nvSpPr>
          <p:spPr>
            <a:xfrm>
              <a:off x="7943896" y="1661174"/>
              <a:ext cx="188614" cy="179075"/>
            </a:xfrm>
            <a:custGeom>
              <a:avLst/>
              <a:gdLst/>
              <a:ahLst/>
              <a:cxnLst/>
              <a:rect l="l" t="t" r="r" b="b"/>
              <a:pathLst>
                <a:path w="5477" h="5200" extrusionOk="0">
                  <a:moveTo>
                    <a:pt x="2710" y="1"/>
                  </a:moveTo>
                  <a:cubicBezTo>
                    <a:pt x="2535" y="1"/>
                    <a:pt x="2380" y="123"/>
                    <a:pt x="2333" y="293"/>
                  </a:cubicBezTo>
                  <a:lnTo>
                    <a:pt x="2138" y="1024"/>
                  </a:lnTo>
                  <a:cubicBezTo>
                    <a:pt x="2091" y="1206"/>
                    <a:pt x="1931" y="1324"/>
                    <a:pt x="1752" y="1324"/>
                  </a:cubicBezTo>
                  <a:cubicBezTo>
                    <a:pt x="1718" y="1324"/>
                    <a:pt x="1682" y="1320"/>
                    <a:pt x="1647" y="1310"/>
                  </a:cubicBezTo>
                  <a:lnTo>
                    <a:pt x="789" y="1082"/>
                  </a:lnTo>
                  <a:cubicBezTo>
                    <a:pt x="754" y="1072"/>
                    <a:pt x="719" y="1068"/>
                    <a:pt x="684" y="1068"/>
                  </a:cubicBezTo>
                  <a:cubicBezTo>
                    <a:pt x="506" y="1068"/>
                    <a:pt x="346" y="1186"/>
                    <a:pt x="298" y="1367"/>
                  </a:cubicBezTo>
                  <a:lnTo>
                    <a:pt x="58" y="2259"/>
                  </a:lnTo>
                  <a:cubicBezTo>
                    <a:pt x="1" y="2476"/>
                    <a:pt x="138" y="2694"/>
                    <a:pt x="344" y="2751"/>
                  </a:cubicBezTo>
                  <a:lnTo>
                    <a:pt x="1201" y="2979"/>
                  </a:lnTo>
                  <a:cubicBezTo>
                    <a:pt x="1418" y="3036"/>
                    <a:pt x="1544" y="3254"/>
                    <a:pt x="1487" y="3471"/>
                  </a:cubicBezTo>
                  <a:lnTo>
                    <a:pt x="1247" y="4385"/>
                  </a:lnTo>
                  <a:cubicBezTo>
                    <a:pt x="1190" y="4603"/>
                    <a:pt x="1315" y="4820"/>
                    <a:pt x="1532" y="4877"/>
                  </a:cubicBezTo>
                  <a:lnTo>
                    <a:pt x="2664" y="5186"/>
                  </a:lnTo>
                  <a:cubicBezTo>
                    <a:pt x="2700" y="5195"/>
                    <a:pt x="2735" y="5199"/>
                    <a:pt x="2770" y="5199"/>
                  </a:cubicBezTo>
                  <a:cubicBezTo>
                    <a:pt x="2948" y="5199"/>
                    <a:pt x="3108" y="5082"/>
                    <a:pt x="3156" y="4900"/>
                  </a:cubicBezTo>
                  <a:lnTo>
                    <a:pt x="3407" y="3951"/>
                  </a:lnTo>
                  <a:cubicBezTo>
                    <a:pt x="3457" y="3774"/>
                    <a:pt x="3625" y="3656"/>
                    <a:pt x="3809" y="3656"/>
                  </a:cubicBezTo>
                  <a:cubicBezTo>
                    <a:pt x="3839" y="3656"/>
                    <a:pt x="3869" y="3659"/>
                    <a:pt x="3899" y="3665"/>
                  </a:cubicBezTo>
                  <a:lnTo>
                    <a:pt x="4688" y="3882"/>
                  </a:lnTo>
                  <a:cubicBezTo>
                    <a:pt x="4723" y="3892"/>
                    <a:pt x="4758" y="3896"/>
                    <a:pt x="4793" y="3896"/>
                  </a:cubicBezTo>
                  <a:cubicBezTo>
                    <a:pt x="4971" y="3896"/>
                    <a:pt x="5131" y="3778"/>
                    <a:pt x="5179" y="3597"/>
                  </a:cubicBezTo>
                  <a:lnTo>
                    <a:pt x="5419" y="2694"/>
                  </a:lnTo>
                  <a:cubicBezTo>
                    <a:pt x="5477" y="2488"/>
                    <a:pt x="5339" y="2271"/>
                    <a:pt x="5134" y="2213"/>
                  </a:cubicBezTo>
                  <a:lnTo>
                    <a:pt x="4299" y="1985"/>
                  </a:lnTo>
                  <a:cubicBezTo>
                    <a:pt x="4082" y="1928"/>
                    <a:pt x="3956" y="1710"/>
                    <a:pt x="4013" y="1493"/>
                  </a:cubicBezTo>
                  <a:lnTo>
                    <a:pt x="4208" y="796"/>
                  </a:lnTo>
                  <a:cubicBezTo>
                    <a:pt x="4253" y="579"/>
                    <a:pt x="4128" y="350"/>
                    <a:pt x="3922" y="304"/>
                  </a:cubicBezTo>
                  <a:lnTo>
                    <a:pt x="2824" y="18"/>
                  </a:lnTo>
                  <a:cubicBezTo>
                    <a:pt x="2786" y="6"/>
                    <a:pt x="2747" y="1"/>
                    <a:pt x="271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4"/>
            <p:cNvSpPr/>
            <p:nvPr/>
          </p:nvSpPr>
          <p:spPr>
            <a:xfrm>
              <a:off x="8352138" y="1268497"/>
              <a:ext cx="298849" cy="833870"/>
            </a:xfrm>
            <a:custGeom>
              <a:avLst/>
              <a:gdLst/>
              <a:ahLst/>
              <a:cxnLst/>
              <a:rect l="l" t="t" r="r" b="b"/>
              <a:pathLst>
                <a:path w="8678" h="24214" extrusionOk="0">
                  <a:moveTo>
                    <a:pt x="6723" y="1"/>
                  </a:moveTo>
                  <a:lnTo>
                    <a:pt x="1" y="24214"/>
                  </a:lnTo>
                  <a:cubicBezTo>
                    <a:pt x="1" y="24214"/>
                    <a:pt x="2024" y="23734"/>
                    <a:pt x="3202" y="21390"/>
                  </a:cubicBezTo>
                  <a:cubicBezTo>
                    <a:pt x="3373" y="21047"/>
                    <a:pt x="4665" y="15949"/>
                    <a:pt x="4665" y="15949"/>
                  </a:cubicBezTo>
                  <a:lnTo>
                    <a:pt x="6368" y="9547"/>
                  </a:lnTo>
                  <a:lnTo>
                    <a:pt x="8518" y="1578"/>
                  </a:lnTo>
                  <a:cubicBezTo>
                    <a:pt x="8678" y="972"/>
                    <a:pt x="8312" y="355"/>
                    <a:pt x="7694" y="218"/>
                  </a:cubicBezTo>
                  <a:lnTo>
                    <a:pt x="672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4"/>
            <p:cNvSpPr/>
            <p:nvPr/>
          </p:nvSpPr>
          <p:spPr>
            <a:xfrm>
              <a:off x="5952684" y="2185399"/>
              <a:ext cx="42944" cy="4752"/>
            </a:xfrm>
            <a:custGeom>
              <a:avLst/>
              <a:gdLst/>
              <a:ahLst/>
              <a:cxnLst/>
              <a:rect l="l" t="t" r="r" b="b"/>
              <a:pathLst>
                <a:path w="1247" h="138" extrusionOk="0">
                  <a:moveTo>
                    <a:pt x="617" y="0"/>
                  </a:moveTo>
                  <a:cubicBezTo>
                    <a:pt x="286" y="0"/>
                    <a:pt x="0" y="34"/>
                    <a:pt x="0" y="69"/>
                  </a:cubicBezTo>
                  <a:cubicBezTo>
                    <a:pt x="0" y="103"/>
                    <a:pt x="286" y="137"/>
                    <a:pt x="617" y="137"/>
                  </a:cubicBezTo>
                  <a:cubicBezTo>
                    <a:pt x="960" y="137"/>
                    <a:pt x="1246" y="103"/>
                    <a:pt x="1246" y="69"/>
                  </a:cubicBezTo>
                  <a:cubicBezTo>
                    <a:pt x="1246" y="23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4"/>
            <p:cNvSpPr/>
            <p:nvPr/>
          </p:nvSpPr>
          <p:spPr>
            <a:xfrm>
              <a:off x="6016047" y="2129095"/>
              <a:ext cx="4752" cy="43736"/>
            </a:xfrm>
            <a:custGeom>
              <a:avLst/>
              <a:gdLst/>
              <a:ahLst/>
              <a:cxnLst/>
              <a:rect l="l" t="t" r="r" b="b"/>
              <a:pathLst>
                <a:path w="138" h="1270" extrusionOk="0">
                  <a:moveTo>
                    <a:pt x="69" y="0"/>
                  </a:moveTo>
                  <a:cubicBezTo>
                    <a:pt x="35" y="0"/>
                    <a:pt x="1" y="286"/>
                    <a:pt x="1" y="640"/>
                  </a:cubicBezTo>
                  <a:cubicBezTo>
                    <a:pt x="1" y="983"/>
                    <a:pt x="35" y="1269"/>
                    <a:pt x="69" y="1269"/>
                  </a:cubicBezTo>
                  <a:cubicBezTo>
                    <a:pt x="104" y="1269"/>
                    <a:pt x="138" y="983"/>
                    <a:pt x="138" y="640"/>
                  </a:cubicBezTo>
                  <a:cubicBezTo>
                    <a:pt x="138" y="286"/>
                    <a:pt x="104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4"/>
            <p:cNvSpPr/>
            <p:nvPr/>
          </p:nvSpPr>
          <p:spPr>
            <a:xfrm>
              <a:off x="6042838" y="2183814"/>
              <a:ext cx="42944" cy="4752"/>
            </a:xfrm>
            <a:custGeom>
              <a:avLst/>
              <a:gdLst/>
              <a:ahLst/>
              <a:cxnLst/>
              <a:rect l="l" t="t" r="r" b="b"/>
              <a:pathLst>
                <a:path w="1247" h="138" extrusionOk="0">
                  <a:moveTo>
                    <a:pt x="617" y="0"/>
                  </a:moveTo>
                  <a:cubicBezTo>
                    <a:pt x="286" y="0"/>
                    <a:pt x="0" y="35"/>
                    <a:pt x="0" y="69"/>
                  </a:cubicBezTo>
                  <a:cubicBezTo>
                    <a:pt x="0" y="115"/>
                    <a:pt x="286" y="138"/>
                    <a:pt x="617" y="138"/>
                  </a:cubicBezTo>
                  <a:cubicBezTo>
                    <a:pt x="960" y="138"/>
                    <a:pt x="1246" y="103"/>
                    <a:pt x="1246" y="69"/>
                  </a:cubicBezTo>
                  <a:cubicBezTo>
                    <a:pt x="1246" y="35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4"/>
            <p:cNvSpPr/>
            <p:nvPr/>
          </p:nvSpPr>
          <p:spPr>
            <a:xfrm>
              <a:off x="6017631" y="2201136"/>
              <a:ext cx="4752" cy="43736"/>
            </a:xfrm>
            <a:custGeom>
              <a:avLst/>
              <a:gdLst/>
              <a:ahLst/>
              <a:cxnLst/>
              <a:rect l="l" t="t" r="r" b="b"/>
              <a:pathLst>
                <a:path w="138" h="1270" extrusionOk="0">
                  <a:moveTo>
                    <a:pt x="69" y="0"/>
                  </a:moveTo>
                  <a:cubicBezTo>
                    <a:pt x="23" y="0"/>
                    <a:pt x="0" y="286"/>
                    <a:pt x="0" y="629"/>
                  </a:cubicBezTo>
                  <a:cubicBezTo>
                    <a:pt x="0" y="984"/>
                    <a:pt x="23" y="1269"/>
                    <a:pt x="69" y="1269"/>
                  </a:cubicBezTo>
                  <a:cubicBezTo>
                    <a:pt x="103" y="1269"/>
                    <a:pt x="138" y="984"/>
                    <a:pt x="138" y="629"/>
                  </a:cubicBezTo>
                  <a:cubicBezTo>
                    <a:pt x="138" y="286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4"/>
            <p:cNvSpPr/>
            <p:nvPr/>
          </p:nvSpPr>
          <p:spPr>
            <a:xfrm>
              <a:off x="6038499" y="2201411"/>
              <a:ext cx="17357" cy="18768"/>
            </a:xfrm>
            <a:custGeom>
              <a:avLst/>
              <a:gdLst/>
              <a:ahLst/>
              <a:cxnLst/>
              <a:rect l="l" t="t" r="r" b="b"/>
              <a:pathLst>
                <a:path w="504" h="545" extrusionOk="0">
                  <a:moveTo>
                    <a:pt x="35" y="1"/>
                  </a:moveTo>
                  <a:cubicBezTo>
                    <a:pt x="30" y="1"/>
                    <a:pt x="26" y="2"/>
                    <a:pt x="23" y="4"/>
                  </a:cubicBezTo>
                  <a:cubicBezTo>
                    <a:pt x="0" y="27"/>
                    <a:pt x="69" y="164"/>
                    <a:pt x="195" y="312"/>
                  </a:cubicBezTo>
                  <a:cubicBezTo>
                    <a:pt x="309" y="447"/>
                    <a:pt x="413" y="544"/>
                    <a:pt x="457" y="544"/>
                  </a:cubicBezTo>
                  <a:cubicBezTo>
                    <a:pt x="462" y="544"/>
                    <a:pt x="466" y="543"/>
                    <a:pt x="469" y="541"/>
                  </a:cubicBezTo>
                  <a:cubicBezTo>
                    <a:pt x="503" y="507"/>
                    <a:pt x="423" y="370"/>
                    <a:pt x="298" y="221"/>
                  </a:cubicBezTo>
                  <a:cubicBezTo>
                    <a:pt x="194" y="97"/>
                    <a:pt x="81" y="1"/>
                    <a:pt x="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4"/>
            <p:cNvSpPr/>
            <p:nvPr/>
          </p:nvSpPr>
          <p:spPr>
            <a:xfrm>
              <a:off x="6035745" y="2153235"/>
              <a:ext cx="17735" cy="16564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74" y="0"/>
                  </a:moveTo>
                  <a:cubicBezTo>
                    <a:pt x="430" y="0"/>
                    <a:pt x="324" y="75"/>
                    <a:pt x="218" y="191"/>
                  </a:cubicBezTo>
                  <a:cubicBezTo>
                    <a:pt x="80" y="317"/>
                    <a:pt x="0" y="442"/>
                    <a:pt x="35" y="477"/>
                  </a:cubicBezTo>
                  <a:cubicBezTo>
                    <a:pt x="37" y="479"/>
                    <a:pt x="41" y="481"/>
                    <a:pt x="46" y="481"/>
                  </a:cubicBezTo>
                  <a:cubicBezTo>
                    <a:pt x="86" y="481"/>
                    <a:pt x="198" y="405"/>
                    <a:pt x="309" y="294"/>
                  </a:cubicBezTo>
                  <a:cubicBezTo>
                    <a:pt x="435" y="157"/>
                    <a:pt x="515" y="31"/>
                    <a:pt x="492" y="8"/>
                  </a:cubicBezTo>
                  <a:cubicBezTo>
                    <a:pt x="488" y="3"/>
                    <a:pt x="482" y="0"/>
                    <a:pt x="47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4"/>
            <p:cNvSpPr/>
            <p:nvPr/>
          </p:nvSpPr>
          <p:spPr>
            <a:xfrm>
              <a:off x="5987327" y="2157471"/>
              <a:ext cx="16943" cy="13155"/>
            </a:xfrm>
            <a:custGeom>
              <a:avLst/>
              <a:gdLst/>
              <a:ahLst/>
              <a:cxnLst/>
              <a:rect l="l" t="t" r="r" b="b"/>
              <a:pathLst>
                <a:path w="492" h="382" extrusionOk="0">
                  <a:moveTo>
                    <a:pt x="48" y="1"/>
                  </a:moveTo>
                  <a:cubicBezTo>
                    <a:pt x="36" y="1"/>
                    <a:pt x="28" y="4"/>
                    <a:pt x="23" y="11"/>
                  </a:cubicBezTo>
                  <a:cubicBezTo>
                    <a:pt x="0" y="34"/>
                    <a:pt x="80" y="137"/>
                    <a:pt x="206" y="239"/>
                  </a:cubicBezTo>
                  <a:cubicBezTo>
                    <a:pt x="303" y="327"/>
                    <a:pt x="409" y="382"/>
                    <a:pt x="452" y="382"/>
                  </a:cubicBezTo>
                  <a:cubicBezTo>
                    <a:pt x="460" y="382"/>
                    <a:pt x="465" y="380"/>
                    <a:pt x="469" y="377"/>
                  </a:cubicBezTo>
                  <a:cubicBezTo>
                    <a:pt x="492" y="342"/>
                    <a:pt x="412" y="239"/>
                    <a:pt x="286" y="137"/>
                  </a:cubicBezTo>
                  <a:cubicBezTo>
                    <a:pt x="194" y="54"/>
                    <a:pt x="95" y="1"/>
                    <a:pt x="4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4"/>
            <p:cNvSpPr/>
            <p:nvPr/>
          </p:nvSpPr>
          <p:spPr>
            <a:xfrm>
              <a:off x="5986122" y="2199414"/>
              <a:ext cx="16186" cy="16048"/>
            </a:xfrm>
            <a:custGeom>
              <a:avLst/>
              <a:gdLst/>
              <a:ahLst/>
              <a:cxnLst/>
              <a:rect l="l" t="t" r="r" b="b"/>
              <a:pathLst>
                <a:path w="470" h="466" extrusionOk="0">
                  <a:moveTo>
                    <a:pt x="432" y="1"/>
                  </a:moveTo>
                  <a:cubicBezTo>
                    <a:pt x="386" y="1"/>
                    <a:pt x="285" y="76"/>
                    <a:pt x="184" y="188"/>
                  </a:cubicBezTo>
                  <a:cubicBezTo>
                    <a:pt x="69" y="313"/>
                    <a:pt x="1" y="439"/>
                    <a:pt x="24" y="462"/>
                  </a:cubicBezTo>
                  <a:cubicBezTo>
                    <a:pt x="28" y="465"/>
                    <a:pt x="33" y="466"/>
                    <a:pt x="39" y="466"/>
                  </a:cubicBezTo>
                  <a:cubicBezTo>
                    <a:pt x="84" y="466"/>
                    <a:pt x="185" y="390"/>
                    <a:pt x="287" y="279"/>
                  </a:cubicBezTo>
                  <a:cubicBezTo>
                    <a:pt x="401" y="142"/>
                    <a:pt x="470" y="27"/>
                    <a:pt x="447" y="5"/>
                  </a:cubicBezTo>
                  <a:cubicBezTo>
                    <a:pt x="443" y="2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4"/>
            <p:cNvSpPr/>
            <p:nvPr/>
          </p:nvSpPr>
          <p:spPr>
            <a:xfrm>
              <a:off x="7135675" y="1477147"/>
              <a:ext cx="53585" cy="52001"/>
            </a:xfrm>
            <a:custGeom>
              <a:avLst/>
              <a:gdLst/>
              <a:ahLst/>
              <a:cxnLst/>
              <a:rect l="l" t="t" r="r" b="b"/>
              <a:pathLst>
                <a:path w="1556" h="1510" extrusionOk="0">
                  <a:moveTo>
                    <a:pt x="766" y="1"/>
                  </a:moveTo>
                  <a:lnTo>
                    <a:pt x="698" y="161"/>
                  </a:lnTo>
                  <a:cubicBezTo>
                    <a:pt x="595" y="401"/>
                    <a:pt x="412" y="584"/>
                    <a:pt x="183" y="698"/>
                  </a:cubicBezTo>
                  <a:lnTo>
                    <a:pt x="1" y="790"/>
                  </a:lnTo>
                  <a:lnTo>
                    <a:pt x="149" y="835"/>
                  </a:lnTo>
                  <a:cubicBezTo>
                    <a:pt x="401" y="938"/>
                    <a:pt x="606" y="1121"/>
                    <a:pt x="732" y="1373"/>
                  </a:cubicBezTo>
                  <a:lnTo>
                    <a:pt x="789" y="1510"/>
                  </a:lnTo>
                  <a:lnTo>
                    <a:pt x="835" y="1407"/>
                  </a:lnTo>
                  <a:cubicBezTo>
                    <a:pt x="938" y="1144"/>
                    <a:pt x="1144" y="938"/>
                    <a:pt x="1407" y="835"/>
                  </a:cubicBezTo>
                  <a:lnTo>
                    <a:pt x="1555" y="767"/>
                  </a:lnTo>
                  <a:lnTo>
                    <a:pt x="1395" y="710"/>
                  </a:lnTo>
                  <a:cubicBezTo>
                    <a:pt x="1144" y="595"/>
                    <a:pt x="938" y="401"/>
                    <a:pt x="824" y="138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4"/>
            <p:cNvSpPr/>
            <p:nvPr/>
          </p:nvSpPr>
          <p:spPr>
            <a:xfrm>
              <a:off x="7759248" y="3499867"/>
              <a:ext cx="53998" cy="52414"/>
            </a:xfrm>
            <a:custGeom>
              <a:avLst/>
              <a:gdLst/>
              <a:ahLst/>
              <a:cxnLst/>
              <a:rect l="l" t="t" r="r" b="b"/>
              <a:pathLst>
                <a:path w="1568" h="1522" extrusionOk="0">
                  <a:moveTo>
                    <a:pt x="778" y="1"/>
                  </a:moveTo>
                  <a:lnTo>
                    <a:pt x="698" y="172"/>
                  </a:lnTo>
                  <a:cubicBezTo>
                    <a:pt x="595" y="412"/>
                    <a:pt x="412" y="607"/>
                    <a:pt x="184" y="721"/>
                  </a:cubicBezTo>
                  <a:lnTo>
                    <a:pt x="1" y="801"/>
                  </a:lnTo>
                  <a:lnTo>
                    <a:pt x="150" y="858"/>
                  </a:lnTo>
                  <a:cubicBezTo>
                    <a:pt x="401" y="950"/>
                    <a:pt x="607" y="1133"/>
                    <a:pt x="733" y="1384"/>
                  </a:cubicBezTo>
                  <a:lnTo>
                    <a:pt x="801" y="1521"/>
                  </a:lnTo>
                  <a:lnTo>
                    <a:pt x="835" y="1407"/>
                  </a:lnTo>
                  <a:cubicBezTo>
                    <a:pt x="950" y="1155"/>
                    <a:pt x="1156" y="950"/>
                    <a:pt x="1407" y="835"/>
                  </a:cubicBezTo>
                  <a:lnTo>
                    <a:pt x="1567" y="778"/>
                  </a:lnTo>
                  <a:lnTo>
                    <a:pt x="1407" y="710"/>
                  </a:lnTo>
                  <a:cubicBezTo>
                    <a:pt x="1144" y="607"/>
                    <a:pt x="938" y="401"/>
                    <a:pt x="835" y="138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4"/>
            <p:cNvSpPr/>
            <p:nvPr/>
          </p:nvSpPr>
          <p:spPr>
            <a:xfrm>
              <a:off x="7643129" y="2614096"/>
              <a:ext cx="29547" cy="3203"/>
            </a:xfrm>
            <a:custGeom>
              <a:avLst/>
              <a:gdLst/>
              <a:ahLst/>
              <a:cxnLst/>
              <a:rect l="l" t="t" r="r" b="b"/>
              <a:pathLst>
                <a:path w="858" h="93" extrusionOk="0">
                  <a:moveTo>
                    <a:pt x="435" y="1"/>
                  </a:moveTo>
                  <a:cubicBezTo>
                    <a:pt x="195" y="1"/>
                    <a:pt x="0" y="23"/>
                    <a:pt x="0" y="46"/>
                  </a:cubicBezTo>
                  <a:cubicBezTo>
                    <a:pt x="0" y="69"/>
                    <a:pt x="195" y="92"/>
                    <a:pt x="435" y="92"/>
                  </a:cubicBezTo>
                  <a:cubicBezTo>
                    <a:pt x="675" y="92"/>
                    <a:pt x="858" y="69"/>
                    <a:pt x="858" y="46"/>
                  </a:cubicBezTo>
                  <a:cubicBezTo>
                    <a:pt x="858" y="23"/>
                    <a:pt x="675" y="1"/>
                    <a:pt x="4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4"/>
            <p:cNvSpPr/>
            <p:nvPr/>
          </p:nvSpPr>
          <p:spPr>
            <a:xfrm>
              <a:off x="7686415" y="2575906"/>
              <a:ext cx="3582" cy="29582"/>
            </a:xfrm>
            <a:custGeom>
              <a:avLst/>
              <a:gdLst/>
              <a:ahLst/>
              <a:cxnLst/>
              <a:rect l="l" t="t" r="r" b="b"/>
              <a:pathLst>
                <a:path w="104" h="859" extrusionOk="0">
                  <a:moveTo>
                    <a:pt x="58" y="1"/>
                  </a:moveTo>
                  <a:cubicBezTo>
                    <a:pt x="24" y="1"/>
                    <a:pt x="1" y="195"/>
                    <a:pt x="1" y="435"/>
                  </a:cubicBezTo>
                  <a:cubicBezTo>
                    <a:pt x="1" y="675"/>
                    <a:pt x="24" y="858"/>
                    <a:pt x="58" y="858"/>
                  </a:cubicBezTo>
                  <a:cubicBezTo>
                    <a:pt x="81" y="858"/>
                    <a:pt x="104" y="675"/>
                    <a:pt x="104" y="435"/>
                  </a:cubicBezTo>
                  <a:cubicBezTo>
                    <a:pt x="104" y="195"/>
                    <a:pt x="81" y="1"/>
                    <a:pt x="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4"/>
            <p:cNvSpPr/>
            <p:nvPr/>
          </p:nvSpPr>
          <p:spPr>
            <a:xfrm>
              <a:off x="7704529" y="2612925"/>
              <a:ext cx="29169" cy="3581"/>
            </a:xfrm>
            <a:custGeom>
              <a:avLst/>
              <a:gdLst/>
              <a:ahLst/>
              <a:cxnLst/>
              <a:rect l="l" t="t" r="r" b="b"/>
              <a:pathLst>
                <a:path w="847" h="104" extrusionOk="0">
                  <a:moveTo>
                    <a:pt x="424" y="0"/>
                  </a:moveTo>
                  <a:cubicBezTo>
                    <a:pt x="195" y="0"/>
                    <a:pt x="1" y="23"/>
                    <a:pt x="1" y="46"/>
                  </a:cubicBezTo>
                  <a:cubicBezTo>
                    <a:pt x="1" y="80"/>
                    <a:pt x="195" y="103"/>
                    <a:pt x="424" y="103"/>
                  </a:cubicBezTo>
                  <a:cubicBezTo>
                    <a:pt x="664" y="103"/>
                    <a:pt x="847" y="80"/>
                    <a:pt x="847" y="46"/>
                  </a:cubicBezTo>
                  <a:cubicBezTo>
                    <a:pt x="847" y="23"/>
                    <a:pt x="664" y="0"/>
                    <a:pt x="42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4"/>
            <p:cNvSpPr/>
            <p:nvPr/>
          </p:nvSpPr>
          <p:spPr>
            <a:xfrm>
              <a:off x="7687620" y="2624737"/>
              <a:ext cx="3168" cy="29547"/>
            </a:xfrm>
            <a:custGeom>
              <a:avLst/>
              <a:gdLst/>
              <a:ahLst/>
              <a:cxnLst/>
              <a:rect l="l" t="t" r="r" b="b"/>
              <a:pathLst>
                <a:path w="92" h="858" extrusionOk="0">
                  <a:moveTo>
                    <a:pt x="46" y="0"/>
                  </a:moveTo>
                  <a:cubicBezTo>
                    <a:pt x="23" y="0"/>
                    <a:pt x="0" y="195"/>
                    <a:pt x="0" y="435"/>
                  </a:cubicBezTo>
                  <a:cubicBezTo>
                    <a:pt x="0" y="663"/>
                    <a:pt x="23" y="858"/>
                    <a:pt x="46" y="858"/>
                  </a:cubicBezTo>
                  <a:cubicBezTo>
                    <a:pt x="69" y="858"/>
                    <a:pt x="92" y="663"/>
                    <a:pt x="92" y="435"/>
                  </a:cubicBezTo>
                  <a:cubicBezTo>
                    <a:pt x="92" y="19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4"/>
            <p:cNvSpPr/>
            <p:nvPr/>
          </p:nvSpPr>
          <p:spPr>
            <a:xfrm>
              <a:off x="7701774" y="2624978"/>
              <a:ext cx="11846" cy="12432"/>
            </a:xfrm>
            <a:custGeom>
              <a:avLst/>
              <a:gdLst/>
              <a:ahLst/>
              <a:cxnLst/>
              <a:rect l="l" t="t" r="r" b="b"/>
              <a:pathLst>
                <a:path w="344" h="361" extrusionOk="0">
                  <a:moveTo>
                    <a:pt x="32" y="0"/>
                  </a:moveTo>
                  <a:cubicBezTo>
                    <a:pt x="28" y="0"/>
                    <a:pt x="25" y="2"/>
                    <a:pt x="24" y="5"/>
                  </a:cubicBezTo>
                  <a:cubicBezTo>
                    <a:pt x="1" y="16"/>
                    <a:pt x="47" y="108"/>
                    <a:pt x="138" y="210"/>
                  </a:cubicBezTo>
                  <a:cubicBezTo>
                    <a:pt x="211" y="305"/>
                    <a:pt x="285" y="361"/>
                    <a:pt x="314" y="361"/>
                  </a:cubicBezTo>
                  <a:cubicBezTo>
                    <a:pt x="317" y="361"/>
                    <a:pt x="319" y="360"/>
                    <a:pt x="321" y="359"/>
                  </a:cubicBezTo>
                  <a:cubicBezTo>
                    <a:pt x="344" y="348"/>
                    <a:pt x="287" y="233"/>
                    <a:pt x="207" y="142"/>
                  </a:cubicBezTo>
                  <a:cubicBezTo>
                    <a:pt x="137" y="62"/>
                    <a:pt x="59" y="0"/>
                    <a:pt x="3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4"/>
            <p:cNvSpPr/>
            <p:nvPr/>
          </p:nvSpPr>
          <p:spPr>
            <a:xfrm>
              <a:off x="7699811" y="2592264"/>
              <a:ext cx="12260" cy="11296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322" y="1"/>
                  </a:moveTo>
                  <a:cubicBezTo>
                    <a:pt x="294" y="1"/>
                    <a:pt x="217" y="54"/>
                    <a:pt x="149" y="132"/>
                  </a:cubicBezTo>
                  <a:cubicBezTo>
                    <a:pt x="58" y="212"/>
                    <a:pt x="1" y="303"/>
                    <a:pt x="24" y="326"/>
                  </a:cubicBezTo>
                  <a:cubicBezTo>
                    <a:pt x="26" y="327"/>
                    <a:pt x="28" y="327"/>
                    <a:pt x="31" y="327"/>
                  </a:cubicBezTo>
                  <a:cubicBezTo>
                    <a:pt x="60" y="327"/>
                    <a:pt x="134" y="273"/>
                    <a:pt x="218" y="200"/>
                  </a:cubicBezTo>
                  <a:cubicBezTo>
                    <a:pt x="298" y="109"/>
                    <a:pt x="355" y="29"/>
                    <a:pt x="332" y="6"/>
                  </a:cubicBezTo>
                  <a:cubicBezTo>
                    <a:pt x="331" y="2"/>
                    <a:pt x="327" y="1"/>
                    <a:pt x="32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4"/>
            <p:cNvSpPr/>
            <p:nvPr/>
          </p:nvSpPr>
          <p:spPr>
            <a:xfrm>
              <a:off x="7667131" y="2594984"/>
              <a:ext cx="11468" cy="8988"/>
            </a:xfrm>
            <a:custGeom>
              <a:avLst/>
              <a:gdLst/>
              <a:ahLst/>
              <a:cxnLst/>
              <a:rect l="l" t="t" r="r" b="b"/>
              <a:pathLst>
                <a:path w="333" h="261" extrusionOk="0">
                  <a:moveTo>
                    <a:pt x="36" y="1"/>
                  </a:moveTo>
                  <a:cubicBezTo>
                    <a:pt x="30" y="1"/>
                    <a:pt x="26" y="3"/>
                    <a:pt x="24" y="7"/>
                  </a:cubicBezTo>
                  <a:cubicBezTo>
                    <a:pt x="1" y="18"/>
                    <a:pt x="58" y="98"/>
                    <a:pt x="138" y="167"/>
                  </a:cubicBezTo>
                  <a:cubicBezTo>
                    <a:pt x="208" y="227"/>
                    <a:pt x="278" y="261"/>
                    <a:pt x="310" y="261"/>
                  </a:cubicBezTo>
                  <a:cubicBezTo>
                    <a:pt x="314" y="261"/>
                    <a:pt x="318" y="260"/>
                    <a:pt x="321" y="258"/>
                  </a:cubicBezTo>
                  <a:cubicBezTo>
                    <a:pt x="332" y="236"/>
                    <a:pt x="287" y="167"/>
                    <a:pt x="195" y="98"/>
                  </a:cubicBezTo>
                  <a:cubicBezTo>
                    <a:pt x="129" y="42"/>
                    <a:pt x="63" y="1"/>
                    <a:pt x="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4"/>
            <p:cNvSpPr/>
            <p:nvPr/>
          </p:nvSpPr>
          <p:spPr>
            <a:xfrm>
              <a:off x="7666339" y="2623497"/>
              <a:ext cx="11089" cy="10882"/>
            </a:xfrm>
            <a:custGeom>
              <a:avLst/>
              <a:gdLst/>
              <a:ahLst/>
              <a:cxnLst/>
              <a:rect l="l" t="t" r="r" b="b"/>
              <a:pathLst>
                <a:path w="322" h="316" extrusionOk="0">
                  <a:moveTo>
                    <a:pt x="294" y="1"/>
                  </a:moveTo>
                  <a:cubicBezTo>
                    <a:pt x="273" y="1"/>
                    <a:pt x="200" y="55"/>
                    <a:pt x="127" y="128"/>
                  </a:cubicBezTo>
                  <a:cubicBezTo>
                    <a:pt x="47" y="219"/>
                    <a:pt x="1" y="299"/>
                    <a:pt x="24" y="311"/>
                  </a:cubicBezTo>
                  <a:cubicBezTo>
                    <a:pt x="26" y="314"/>
                    <a:pt x="29" y="316"/>
                    <a:pt x="33" y="316"/>
                  </a:cubicBezTo>
                  <a:cubicBezTo>
                    <a:pt x="59" y="316"/>
                    <a:pt x="127" y="264"/>
                    <a:pt x="195" y="196"/>
                  </a:cubicBezTo>
                  <a:cubicBezTo>
                    <a:pt x="275" y="105"/>
                    <a:pt x="321" y="25"/>
                    <a:pt x="298" y="2"/>
                  </a:cubicBezTo>
                  <a:cubicBezTo>
                    <a:pt x="297" y="1"/>
                    <a:pt x="296" y="1"/>
                    <a:pt x="29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7" name="Google Shape;2987;p44"/>
            <p:cNvGrpSpPr/>
            <p:nvPr/>
          </p:nvGrpSpPr>
          <p:grpSpPr>
            <a:xfrm>
              <a:off x="6213298" y="1623374"/>
              <a:ext cx="535433" cy="633474"/>
              <a:chOff x="6226048" y="1435374"/>
              <a:chExt cx="535433" cy="633474"/>
            </a:xfrm>
          </p:grpSpPr>
          <p:sp>
            <p:nvSpPr>
              <p:cNvPr id="2988" name="Google Shape;2988;p44"/>
              <p:cNvSpPr/>
              <p:nvPr/>
            </p:nvSpPr>
            <p:spPr>
              <a:xfrm>
                <a:off x="6226048" y="1533793"/>
                <a:ext cx="102383" cy="109477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179" extrusionOk="0">
                    <a:moveTo>
                      <a:pt x="2241" y="1"/>
                    </a:moveTo>
                    <a:lnTo>
                      <a:pt x="0" y="652"/>
                    </a:lnTo>
                    <a:lnTo>
                      <a:pt x="743" y="3179"/>
                    </a:lnTo>
                    <a:lnTo>
                      <a:pt x="2973" y="2527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44"/>
              <p:cNvSpPr/>
              <p:nvPr/>
            </p:nvSpPr>
            <p:spPr>
              <a:xfrm>
                <a:off x="6561837" y="1435374"/>
                <a:ext cx="102417" cy="109477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3179" extrusionOk="0">
                    <a:moveTo>
                      <a:pt x="2230" y="1"/>
                    </a:moveTo>
                    <a:lnTo>
                      <a:pt x="1" y="652"/>
                    </a:lnTo>
                    <a:lnTo>
                      <a:pt x="744" y="3179"/>
                    </a:lnTo>
                    <a:lnTo>
                      <a:pt x="2973" y="2527"/>
                    </a:lnTo>
                    <a:lnTo>
                      <a:pt x="22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44"/>
              <p:cNvSpPr/>
              <p:nvPr/>
            </p:nvSpPr>
            <p:spPr>
              <a:xfrm>
                <a:off x="6266201" y="1533001"/>
                <a:ext cx="495280" cy="535847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5560" extrusionOk="0">
                    <a:moveTo>
                      <a:pt x="10952" y="5419"/>
                    </a:moveTo>
                    <a:lnTo>
                      <a:pt x="11512" y="7329"/>
                    </a:lnTo>
                    <a:lnTo>
                      <a:pt x="9603" y="7889"/>
                    </a:lnTo>
                    <a:lnTo>
                      <a:pt x="9043" y="5980"/>
                    </a:lnTo>
                    <a:lnTo>
                      <a:pt x="10952" y="5419"/>
                    </a:lnTo>
                    <a:close/>
                    <a:moveTo>
                      <a:pt x="5213" y="7111"/>
                    </a:moveTo>
                    <a:lnTo>
                      <a:pt x="5773" y="9009"/>
                    </a:lnTo>
                    <a:lnTo>
                      <a:pt x="3864" y="9569"/>
                    </a:lnTo>
                    <a:lnTo>
                      <a:pt x="3304" y="7660"/>
                    </a:lnTo>
                    <a:lnTo>
                      <a:pt x="5213" y="7111"/>
                    </a:lnTo>
                    <a:close/>
                    <a:moveTo>
                      <a:pt x="9409" y="1"/>
                    </a:moveTo>
                    <a:lnTo>
                      <a:pt x="7294" y="618"/>
                    </a:lnTo>
                    <a:lnTo>
                      <a:pt x="7866" y="2561"/>
                    </a:lnTo>
                    <a:lnTo>
                      <a:pt x="4402" y="3567"/>
                    </a:lnTo>
                    <a:lnTo>
                      <a:pt x="3830" y="1635"/>
                    </a:lnTo>
                    <a:lnTo>
                      <a:pt x="1486" y="2321"/>
                    </a:lnTo>
                    <a:lnTo>
                      <a:pt x="1978" y="4025"/>
                    </a:lnTo>
                    <a:lnTo>
                      <a:pt x="0" y="4665"/>
                    </a:lnTo>
                    <a:lnTo>
                      <a:pt x="2481" y="13125"/>
                    </a:lnTo>
                    <a:lnTo>
                      <a:pt x="3590" y="12793"/>
                    </a:lnTo>
                    <a:lnTo>
                      <a:pt x="4402" y="15560"/>
                    </a:lnTo>
                    <a:lnTo>
                      <a:pt x="6985" y="14794"/>
                    </a:lnTo>
                    <a:lnTo>
                      <a:pt x="6162" y="11981"/>
                    </a:lnTo>
                    <a:lnTo>
                      <a:pt x="7271" y="11650"/>
                    </a:lnTo>
                    <a:lnTo>
                      <a:pt x="8106" y="14474"/>
                    </a:lnTo>
                    <a:lnTo>
                      <a:pt x="10266" y="13845"/>
                    </a:lnTo>
                    <a:lnTo>
                      <a:pt x="9489" y="11193"/>
                    </a:lnTo>
                    <a:lnTo>
                      <a:pt x="10792" y="10815"/>
                    </a:lnTo>
                    <a:lnTo>
                      <a:pt x="11570" y="13456"/>
                    </a:lnTo>
                    <a:lnTo>
                      <a:pt x="14382" y="12633"/>
                    </a:lnTo>
                    <a:lnTo>
                      <a:pt x="13490" y="9581"/>
                    </a:lnTo>
                    <a:lnTo>
                      <a:pt x="14187" y="9375"/>
                    </a:lnTo>
                    <a:lnTo>
                      <a:pt x="11890" y="1510"/>
                    </a:lnTo>
                    <a:lnTo>
                      <a:pt x="10015" y="2058"/>
                    </a:lnTo>
                    <a:lnTo>
                      <a:pt x="94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1" name="Google Shape;2991;p44"/>
            <p:cNvSpPr/>
            <p:nvPr/>
          </p:nvSpPr>
          <p:spPr>
            <a:xfrm>
              <a:off x="6593168" y="1142784"/>
              <a:ext cx="28755" cy="29547"/>
            </a:xfrm>
            <a:custGeom>
              <a:avLst/>
              <a:gdLst/>
              <a:ahLst/>
              <a:cxnLst/>
              <a:rect l="l" t="t" r="r" b="b"/>
              <a:pathLst>
                <a:path w="835" h="858" extrusionOk="0">
                  <a:moveTo>
                    <a:pt x="492" y="1"/>
                  </a:moveTo>
                  <a:lnTo>
                    <a:pt x="0" y="309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4"/>
            <p:cNvSpPr/>
            <p:nvPr/>
          </p:nvSpPr>
          <p:spPr>
            <a:xfrm>
              <a:off x="6667585" y="1097500"/>
              <a:ext cx="28755" cy="29582"/>
            </a:xfrm>
            <a:custGeom>
              <a:avLst/>
              <a:gdLst/>
              <a:ahLst/>
              <a:cxnLst/>
              <a:rect l="l" t="t" r="r" b="b"/>
              <a:pathLst>
                <a:path w="835" h="859" extrusionOk="0">
                  <a:moveTo>
                    <a:pt x="492" y="1"/>
                  </a:moveTo>
                  <a:lnTo>
                    <a:pt x="0" y="298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4"/>
            <p:cNvSpPr/>
            <p:nvPr/>
          </p:nvSpPr>
          <p:spPr>
            <a:xfrm>
              <a:off x="6612073" y="1123879"/>
              <a:ext cx="136648" cy="139816"/>
            </a:xfrm>
            <a:custGeom>
              <a:avLst/>
              <a:gdLst/>
              <a:ahLst/>
              <a:cxnLst/>
              <a:rect l="l" t="t" r="r" b="b"/>
              <a:pathLst>
                <a:path w="3968" h="4060" extrusionOk="0">
                  <a:moveTo>
                    <a:pt x="2675" y="1190"/>
                  </a:moveTo>
                  <a:lnTo>
                    <a:pt x="2927" y="1624"/>
                  </a:lnTo>
                  <a:lnTo>
                    <a:pt x="2504" y="1887"/>
                  </a:lnTo>
                  <a:lnTo>
                    <a:pt x="2252" y="1453"/>
                  </a:lnTo>
                  <a:lnTo>
                    <a:pt x="2675" y="1190"/>
                  </a:lnTo>
                  <a:close/>
                  <a:moveTo>
                    <a:pt x="1406" y="1979"/>
                  </a:moveTo>
                  <a:lnTo>
                    <a:pt x="1658" y="2402"/>
                  </a:lnTo>
                  <a:lnTo>
                    <a:pt x="1235" y="2664"/>
                  </a:lnTo>
                  <a:lnTo>
                    <a:pt x="983" y="2242"/>
                  </a:lnTo>
                  <a:lnTo>
                    <a:pt x="1406" y="1979"/>
                  </a:lnTo>
                  <a:close/>
                  <a:moveTo>
                    <a:pt x="1944" y="1"/>
                  </a:moveTo>
                  <a:lnTo>
                    <a:pt x="1475" y="287"/>
                  </a:lnTo>
                  <a:lnTo>
                    <a:pt x="1738" y="710"/>
                  </a:lnTo>
                  <a:lnTo>
                    <a:pt x="972" y="1178"/>
                  </a:lnTo>
                  <a:lnTo>
                    <a:pt x="709" y="755"/>
                  </a:lnTo>
                  <a:lnTo>
                    <a:pt x="195" y="1075"/>
                  </a:lnTo>
                  <a:lnTo>
                    <a:pt x="423" y="1453"/>
                  </a:lnTo>
                  <a:lnTo>
                    <a:pt x="0" y="1738"/>
                  </a:lnTo>
                  <a:lnTo>
                    <a:pt x="1143" y="3602"/>
                  </a:lnTo>
                  <a:lnTo>
                    <a:pt x="1383" y="3453"/>
                  </a:lnTo>
                  <a:lnTo>
                    <a:pt x="1761" y="4059"/>
                  </a:lnTo>
                  <a:lnTo>
                    <a:pt x="2332" y="3716"/>
                  </a:lnTo>
                  <a:lnTo>
                    <a:pt x="1955" y="3087"/>
                  </a:lnTo>
                  <a:lnTo>
                    <a:pt x="2195" y="2950"/>
                  </a:lnTo>
                  <a:lnTo>
                    <a:pt x="2584" y="3568"/>
                  </a:lnTo>
                  <a:lnTo>
                    <a:pt x="3053" y="3282"/>
                  </a:lnTo>
                  <a:lnTo>
                    <a:pt x="2698" y="2699"/>
                  </a:lnTo>
                  <a:lnTo>
                    <a:pt x="2984" y="2527"/>
                  </a:lnTo>
                  <a:lnTo>
                    <a:pt x="3338" y="3110"/>
                  </a:lnTo>
                  <a:lnTo>
                    <a:pt x="3967" y="2722"/>
                  </a:lnTo>
                  <a:lnTo>
                    <a:pt x="3556" y="2047"/>
                  </a:lnTo>
                  <a:lnTo>
                    <a:pt x="3704" y="1956"/>
                  </a:lnTo>
                  <a:lnTo>
                    <a:pt x="2641" y="218"/>
                  </a:lnTo>
                  <a:lnTo>
                    <a:pt x="2229" y="458"/>
                  </a:lnTo>
                  <a:lnTo>
                    <a:pt x="19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4" name="Google Shape;2994;p44"/>
            <p:cNvGrpSpPr/>
            <p:nvPr/>
          </p:nvGrpSpPr>
          <p:grpSpPr>
            <a:xfrm>
              <a:off x="6692726" y="1348030"/>
              <a:ext cx="226007" cy="273260"/>
              <a:chOff x="6639801" y="1068455"/>
              <a:chExt cx="226007" cy="273260"/>
            </a:xfrm>
          </p:grpSpPr>
          <p:sp>
            <p:nvSpPr>
              <p:cNvPr id="2995" name="Google Shape;2995;p44"/>
              <p:cNvSpPr/>
              <p:nvPr/>
            </p:nvSpPr>
            <p:spPr>
              <a:xfrm>
                <a:off x="6669726" y="1068455"/>
                <a:ext cx="42944" cy="46491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350" extrusionOk="0">
                    <a:moveTo>
                      <a:pt x="217" y="1"/>
                    </a:moveTo>
                    <a:lnTo>
                      <a:pt x="0" y="1155"/>
                    </a:lnTo>
                    <a:lnTo>
                      <a:pt x="1018" y="1350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4"/>
              <p:cNvSpPr/>
              <p:nvPr/>
            </p:nvSpPr>
            <p:spPr>
              <a:xfrm>
                <a:off x="6823243" y="1098001"/>
                <a:ext cx="42565" cy="46491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0" extrusionOk="0">
                    <a:moveTo>
                      <a:pt x="218" y="0"/>
                    </a:moveTo>
                    <a:lnTo>
                      <a:pt x="1" y="1155"/>
                    </a:lnTo>
                    <a:lnTo>
                      <a:pt x="1018" y="1349"/>
                    </a:lnTo>
                    <a:lnTo>
                      <a:pt x="1235" y="195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4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6734" extrusionOk="0">
                    <a:moveTo>
                      <a:pt x="1441" y="2492"/>
                    </a:moveTo>
                    <a:lnTo>
                      <a:pt x="2310" y="2664"/>
                    </a:lnTo>
                    <a:lnTo>
                      <a:pt x="2150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69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86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44"/>
              <p:cNvSpPr/>
              <p:nvPr/>
            </p:nvSpPr>
            <p:spPr>
              <a:xfrm>
                <a:off x="6669726" y="1068455"/>
                <a:ext cx="42944" cy="45699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327" extrusionOk="0">
                    <a:moveTo>
                      <a:pt x="217" y="1"/>
                    </a:moveTo>
                    <a:lnTo>
                      <a:pt x="0" y="1155"/>
                    </a:lnTo>
                    <a:lnTo>
                      <a:pt x="915" y="1327"/>
                    </a:lnTo>
                    <a:lnTo>
                      <a:pt x="938" y="1201"/>
                    </a:lnTo>
                    <a:lnTo>
                      <a:pt x="1040" y="1213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4"/>
              <p:cNvSpPr/>
              <p:nvPr/>
            </p:nvSpPr>
            <p:spPr>
              <a:xfrm>
                <a:off x="6824035" y="1098001"/>
                <a:ext cx="41773" cy="46491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350" extrusionOk="0">
                    <a:moveTo>
                      <a:pt x="195" y="0"/>
                    </a:moveTo>
                    <a:lnTo>
                      <a:pt x="1" y="1018"/>
                    </a:lnTo>
                    <a:lnTo>
                      <a:pt x="81" y="1029"/>
                    </a:lnTo>
                    <a:lnTo>
                      <a:pt x="58" y="1166"/>
                    </a:lnTo>
                    <a:lnTo>
                      <a:pt x="995" y="1349"/>
                    </a:lnTo>
                    <a:lnTo>
                      <a:pt x="1212" y="195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44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6734" extrusionOk="0">
                    <a:moveTo>
                      <a:pt x="1441" y="2492"/>
                    </a:moveTo>
                    <a:lnTo>
                      <a:pt x="2310" y="2652"/>
                    </a:lnTo>
                    <a:lnTo>
                      <a:pt x="2138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58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98"/>
                    </a:lnTo>
                    <a:lnTo>
                      <a:pt x="5351" y="675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01" name="Google Shape;3001;p44"/>
            <p:cNvSpPr/>
            <p:nvPr/>
          </p:nvSpPr>
          <p:spPr>
            <a:xfrm rot="1364717">
              <a:off x="8695581" y="1840452"/>
              <a:ext cx="234834" cy="192199"/>
            </a:xfrm>
            <a:custGeom>
              <a:avLst/>
              <a:gdLst/>
              <a:ahLst/>
              <a:cxnLst/>
              <a:rect l="l" t="t" r="r" b="b"/>
              <a:pathLst>
                <a:path w="6819" h="5581" extrusionOk="0">
                  <a:moveTo>
                    <a:pt x="5012" y="0"/>
                  </a:moveTo>
                  <a:lnTo>
                    <a:pt x="5012" y="0"/>
                  </a:lnTo>
                  <a:cubicBezTo>
                    <a:pt x="5012" y="12"/>
                    <a:pt x="5195" y="126"/>
                    <a:pt x="5458" y="400"/>
                  </a:cubicBezTo>
                  <a:cubicBezTo>
                    <a:pt x="5835" y="778"/>
                    <a:pt x="6098" y="1258"/>
                    <a:pt x="6235" y="1784"/>
                  </a:cubicBezTo>
                  <a:cubicBezTo>
                    <a:pt x="6418" y="2561"/>
                    <a:pt x="6281" y="3373"/>
                    <a:pt x="5869" y="4059"/>
                  </a:cubicBezTo>
                  <a:cubicBezTo>
                    <a:pt x="5306" y="4942"/>
                    <a:pt x="4347" y="5436"/>
                    <a:pt x="3362" y="5436"/>
                  </a:cubicBezTo>
                  <a:cubicBezTo>
                    <a:pt x="2907" y="5436"/>
                    <a:pt x="2446" y="5331"/>
                    <a:pt x="2017" y="5110"/>
                  </a:cubicBezTo>
                  <a:cubicBezTo>
                    <a:pt x="874" y="4516"/>
                    <a:pt x="245" y="3247"/>
                    <a:pt x="462" y="1966"/>
                  </a:cubicBezTo>
                  <a:cubicBezTo>
                    <a:pt x="565" y="1441"/>
                    <a:pt x="794" y="949"/>
                    <a:pt x="1148" y="537"/>
                  </a:cubicBezTo>
                  <a:cubicBezTo>
                    <a:pt x="1399" y="252"/>
                    <a:pt x="1571" y="137"/>
                    <a:pt x="1559" y="126"/>
                  </a:cubicBezTo>
                  <a:lnTo>
                    <a:pt x="1559" y="126"/>
                  </a:lnTo>
                  <a:cubicBezTo>
                    <a:pt x="1514" y="137"/>
                    <a:pt x="1468" y="172"/>
                    <a:pt x="1434" y="195"/>
                  </a:cubicBezTo>
                  <a:cubicBezTo>
                    <a:pt x="1319" y="286"/>
                    <a:pt x="1205" y="389"/>
                    <a:pt x="1102" y="503"/>
                  </a:cubicBezTo>
                  <a:cubicBezTo>
                    <a:pt x="725" y="903"/>
                    <a:pt x="473" y="1406"/>
                    <a:pt x="371" y="1944"/>
                  </a:cubicBezTo>
                  <a:cubicBezTo>
                    <a:pt x="0" y="3839"/>
                    <a:pt x="1457" y="5581"/>
                    <a:pt x="3359" y="5581"/>
                  </a:cubicBezTo>
                  <a:cubicBezTo>
                    <a:pt x="3395" y="5581"/>
                    <a:pt x="3432" y="5580"/>
                    <a:pt x="3469" y="5579"/>
                  </a:cubicBezTo>
                  <a:cubicBezTo>
                    <a:pt x="5424" y="5522"/>
                    <a:pt x="6818" y="3658"/>
                    <a:pt x="6327" y="1761"/>
                  </a:cubicBezTo>
                  <a:cubicBezTo>
                    <a:pt x="6189" y="1223"/>
                    <a:pt x="5892" y="732"/>
                    <a:pt x="5492" y="355"/>
                  </a:cubicBezTo>
                  <a:cubicBezTo>
                    <a:pt x="5389" y="252"/>
                    <a:pt x="5275" y="160"/>
                    <a:pt x="5149" y="80"/>
                  </a:cubicBezTo>
                  <a:cubicBezTo>
                    <a:pt x="5103" y="46"/>
                    <a:pt x="5069" y="23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4"/>
            <p:cNvSpPr/>
            <p:nvPr/>
          </p:nvSpPr>
          <p:spPr>
            <a:xfrm rot="1364717">
              <a:off x="8830478" y="1812252"/>
              <a:ext cx="4752" cy="146087"/>
            </a:xfrm>
            <a:custGeom>
              <a:avLst/>
              <a:gdLst/>
              <a:ahLst/>
              <a:cxnLst/>
              <a:rect l="l" t="t" r="r" b="b"/>
              <a:pathLst>
                <a:path w="138" h="4242" extrusionOk="0">
                  <a:moveTo>
                    <a:pt x="69" y="0"/>
                  </a:moveTo>
                  <a:cubicBezTo>
                    <a:pt x="34" y="0"/>
                    <a:pt x="0" y="949"/>
                    <a:pt x="0" y="2127"/>
                  </a:cubicBezTo>
                  <a:cubicBezTo>
                    <a:pt x="0" y="3293"/>
                    <a:pt x="34" y="4241"/>
                    <a:pt x="69" y="4241"/>
                  </a:cubicBezTo>
                  <a:cubicBezTo>
                    <a:pt x="114" y="4241"/>
                    <a:pt x="137" y="3293"/>
                    <a:pt x="137" y="2127"/>
                  </a:cubicBezTo>
                  <a:cubicBezTo>
                    <a:pt x="137" y="949"/>
                    <a:pt x="11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4"/>
            <p:cNvSpPr/>
            <p:nvPr/>
          </p:nvSpPr>
          <p:spPr>
            <a:xfrm>
              <a:off x="6538067" y="3727044"/>
              <a:ext cx="63021" cy="939386"/>
            </a:xfrm>
            <a:custGeom>
              <a:avLst/>
              <a:gdLst/>
              <a:ahLst/>
              <a:cxnLst/>
              <a:rect l="l" t="t" r="r" b="b"/>
              <a:pathLst>
                <a:path w="1830" h="27278" extrusionOk="0">
                  <a:moveTo>
                    <a:pt x="1830" y="0"/>
                  </a:moveTo>
                  <a:lnTo>
                    <a:pt x="69" y="69"/>
                  </a:lnTo>
                  <a:lnTo>
                    <a:pt x="1" y="27277"/>
                  </a:lnTo>
                  <a:lnTo>
                    <a:pt x="1201" y="27277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4"/>
            <p:cNvSpPr/>
            <p:nvPr/>
          </p:nvSpPr>
          <p:spPr>
            <a:xfrm>
              <a:off x="6750643" y="3716782"/>
              <a:ext cx="247674" cy="949649"/>
            </a:xfrm>
            <a:custGeom>
              <a:avLst/>
              <a:gdLst/>
              <a:ahLst/>
              <a:cxnLst/>
              <a:rect l="l" t="t" r="r" b="b"/>
              <a:pathLst>
                <a:path w="7192" h="27576" extrusionOk="0">
                  <a:moveTo>
                    <a:pt x="1" y="1"/>
                  </a:moveTo>
                  <a:lnTo>
                    <a:pt x="5854" y="27575"/>
                  </a:lnTo>
                  <a:lnTo>
                    <a:pt x="7192" y="27575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4"/>
            <p:cNvSpPr/>
            <p:nvPr/>
          </p:nvSpPr>
          <p:spPr>
            <a:xfrm>
              <a:off x="6104238" y="3723497"/>
              <a:ext cx="268922" cy="942933"/>
            </a:xfrm>
            <a:custGeom>
              <a:avLst/>
              <a:gdLst/>
              <a:ahLst/>
              <a:cxnLst/>
              <a:rect l="l" t="t" r="r" b="b"/>
              <a:pathLst>
                <a:path w="7809" h="27381" extrusionOk="0">
                  <a:moveTo>
                    <a:pt x="5865" y="0"/>
                  </a:moveTo>
                  <a:lnTo>
                    <a:pt x="0" y="27380"/>
                  </a:lnTo>
                  <a:lnTo>
                    <a:pt x="1338" y="27380"/>
                  </a:lnTo>
                  <a:lnTo>
                    <a:pt x="7809" y="103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4"/>
            <p:cNvSpPr/>
            <p:nvPr/>
          </p:nvSpPr>
          <p:spPr>
            <a:xfrm>
              <a:off x="5986156" y="2826017"/>
              <a:ext cx="1187371" cy="922477"/>
            </a:xfrm>
            <a:custGeom>
              <a:avLst/>
              <a:gdLst/>
              <a:ahLst/>
              <a:cxnLst/>
              <a:rect l="l" t="t" r="r" b="b"/>
              <a:pathLst>
                <a:path w="34479" h="26787" extrusionOk="0">
                  <a:moveTo>
                    <a:pt x="27681" y="1"/>
                  </a:moveTo>
                  <a:cubicBezTo>
                    <a:pt x="18672" y="1"/>
                    <a:pt x="19174" y="12369"/>
                    <a:pt x="16999" y="18094"/>
                  </a:cubicBezTo>
                  <a:cubicBezTo>
                    <a:pt x="15187" y="22848"/>
                    <a:pt x="10300" y="23283"/>
                    <a:pt x="7967" y="23283"/>
                  </a:cubicBezTo>
                  <a:cubicBezTo>
                    <a:pt x="7445" y="23283"/>
                    <a:pt x="7051" y="23261"/>
                    <a:pt x="6848" y="23261"/>
                  </a:cubicBezTo>
                  <a:cubicBezTo>
                    <a:pt x="6760" y="23261"/>
                    <a:pt x="6642" y="23261"/>
                    <a:pt x="6500" y="23261"/>
                  </a:cubicBezTo>
                  <a:cubicBezTo>
                    <a:pt x="4854" y="23261"/>
                    <a:pt x="0" y="23338"/>
                    <a:pt x="1863" y="25296"/>
                  </a:cubicBezTo>
                  <a:cubicBezTo>
                    <a:pt x="2805" y="26280"/>
                    <a:pt x="8544" y="26787"/>
                    <a:pt x="14654" y="26787"/>
                  </a:cubicBezTo>
                  <a:cubicBezTo>
                    <a:pt x="21677" y="26787"/>
                    <a:pt x="29189" y="26118"/>
                    <a:pt x="30466" y="24736"/>
                  </a:cubicBezTo>
                  <a:cubicBezTo>
                    <a:pt x="32867" y="22152"/>
                    <a:pt x="33244" y="14596"/>
                    <a:pt x="33885" y="7119"/>
                  </a:cubicBezTo>
                  <a:cubicBezTo>
                    <a:pt x="34478" y="309"/>
                    <a:pt x="29172" y="6"/>
                    <a:pt x="28221" y="6"/>
                  </a:cubicBezTo>
                  <a:cubicBezTo>
                    <a:pt x="28128" y="6"/>
                    <a:pt x="28077" y="8"/>
                    <a:pt x="28077" y="8"/>
                  </a:cubicBezTo>
                  <a:cubicBezTo>
                    <a:pt x="27943" y="3"/>
                    <a:pt x="27811" y="1"/>
                    <a:pt x="2768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4"/>
            <p:cNvSpPr/>
            <p:nvPr/>
          </p:nvSpPr>
          <p:spPr>
            <a:xfrm>
              <a:off x="6027859" y="2826672"/>
              <a:ext cx="1131513" cy="923235"/>
            </a:xfrm>
            <a:custGeom>
              <a:avLst/>
              <a:gdLst/>
              <a:ahLst/>
              <a:cxnLst/>
              <a:rect l="l" t="t" r="r" b="b"/>
              <a:pathLst>
                <a:path w="32857" h="26809" extrusionOk="0">
                  <a:moveTo>
                    <a:pt x="27278" y="1"/>
                  </a:moveTo>
                  <a:lnTo>
                    <a:pt x="27278" y="1"/>
                  </a:lnTo>
                  <a:cubicBezTo>
                    <a:pt x="27278" y="1"/>
                    <a:pt x="32216" y="1007"/>
                    <a:pt x="31748" y="6174"/>
                  </a:cubicBezTo>
                  <a:cubicBezTo>
                    <a:pt x="31290" y="11342"/>
                    <a:pt x="29998" y="20396"/>
                    <a:pt x="27598" y="22694"/>
                  </a:cubicBezTo>
                  <a:cubicBezTo>
                    <a:pt x="25616" y="24591"/>
                    <a:pt x="18866" y="25272"/>
                    <a:pt x="13709" y="25272"/>
                  </a:cubicBezTo>
                  <a:cubicBezTo>
                    <a:pt x="12619" y="25272"/>
                    <a:pt x="11600" y="25242"/>
                    <a:pt x="10713" y="25186"/>
                  </a:cubicBezTo>
                  <a:cubicBezTo>
                    <a:pt x="4814" y="24809"/>
                    <a:pt x="1075" y="23688"/>
                    <a:pt x="1075" y="23688"/>
                  </a:cubicBezTo>
                  <a:cubicBezTo>
                    <a:pt x="1075" y="23688"/>
                    <a:pt x="1" y="24386"/>
                    <a:pt x="332" y="24831"/>
                  </a:cubicBezTo>
                  <a:cubicBezTo>
                    <a:pt x="628" y="25254"/>
                    <a:pt x="3109" y="26808"/>
                    <a:pt x="14491" y="26808"/>
                  </a:cubicBezTo>
                  <a:cubicBezTo>
                    <a:pt x="15429" y="26808"/>
                    <a:pt x="16428" y="26797"/>
                    <a:pt x="17492" y="26775"/>
                  </a:cubicBezTo>
                  <a:cubicBezTo>
                    <a:pt x="31450" y="26478"/>
                    <a:pt x="30479" y="24420"/>
                    <a:pt x="31062" y="22168"/>
                  </a:cubicBezTo>
                  <a:cubicBezTo>
                    <a:pt x="31645" y="19916"/>
                    <a:pt x="32856" y="7923"/>
                    <a:pt x="32685" y="5283"/>
                  </a:cubicBezTo>
                  <a:cubicBezTo>
                    <a:pt x="32513" y="2653"/>
                    <a:pt x="31187" y="458"/>
                    <a:pt x="272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4"/>
            <p:cNvSpPr/>
            <p:nvPr/>
          </p:nvSpPr>
          <p:spPr>
            <a:xfrm>
              <a:off x="5688523" y="3207365"/>
              <a:ext cx="2747217" cy="1469310"/>
            </a:xfrm>
            <a:custGeom>
              <a:avLst/>
              <a:gdLst/>
              <a:ahLst/>
              <a:cxnLst/>
              <a:rect l="l" t="t" r="r" b="b"/>
              <a:pathLst>
                <a:path w="79774" h="42666" extrusionOk="0">
                  <a:moveTo>
                    <a:pt x="0" y="1"/>
                  </a:moveTo>
                  <a:lnTo>
                    <a:pt x="0" y="2127"/>
                  </a:lnTo>
                  <a:lnTo>
                    <a:pt x="4264" y="2127"/>
                  </a:lnTo>
                  <a:lnTo>
                    <a:pt x="2058" y="42597"/>
                  </a:lnTo>
                  <a:lnTo>
                    <a:pt x="3281" y="42665"/>
                  </a:lnTo>
                  <a:lnTo>
                    <a:pt x="5476" y="2127"/>
                  </a:lnTo>
                  <a:lnTo>
                    <a:pt x="75429" y="2127"/>
                  </a:lnTo>
                  <a:lnTo>
                    <a:pt x="77304" y="42631"/>
                  </a:lnTo>
                  <a:lnTo>
                    <a:pt x="78516" y="42631"/>
                  </a:lnTo>
                  <a:lnTo>
                    <a:pt x="76641" y="2127"/>
                  </a:lnTo>
                  <a:lnTo>
                    <a:pt x="79773" y="2127"/>
                  </a:lnTo>
                  <a:lnTo>
                    <a:pt x="7977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4"/>
            <p:cNvSpPr/>
            <p:nvPr/>
          </p:nvSpPr>
          <p:spPr>
            <a:xfrm>
              <a:off x="5877475" y="2460510"/>
              <a:ext cx="902366" cy="657550"/>
            </a:xfrm>
            <a:custGeom>
              <a:avLst/>
              <a:gdLst/>
              <a:ahLst/>
              <a:cxnLst/>
              <a:rect l="l" t="t" r="r" b="b"/>
              <a:pathLst>
                <a:path w="26203" h="19094" extrusionOk="0">
                  <a:moveTo>
                    <a:pt x="24961" y="1"/>
                  </a:moveTo>
                  <a:cubicBezTo>
                    <a:pt x="24941" y="1"/>
                    <a:pt x="24920" y="1"/>
                    <a:pt x="24900" y="2"/>
                  </a:cubicBezTo>
                  <a:lnTo>
                    <a:pt x="1247" y="1122"/>
                  </a:lnTo>
                  <a:cubicBezTo>
                    <a:pt x="538" y="1157"/>
                    <a:pt x="1" y="1785"/>
                    <a:pt x="69" y="2483"/>
                  </a:cubicBezTo>
                  <a:lnTo>
                    <a:pt x="1521" y="17962"/>
                  </a:lnTo>
                  <a:cubicBezTo>
                    <a:pt x="1590" y="18602"/>
                    <a:pt x="2127" y="19094"/>
                    <a:pt x="2767" y="19094"/>
                  </a:cubicBezTo>
                  <a:lnTo>
                    <a:pt x="24968" y="19094"/>
                  </a:lnTo>
                  <a:cubicBezTo>
                    <a:pt x="25654" y="19094"/>
                    <a:pt x="26203" y="18533"/>
                    <a:pt x="26203" y="17848"/>
                  </a:cubicBezTo>
                  <a:lnTo>
                    <a:pt x="26203" y="1248"/>
                  </a:lnTo>
                  <a:cubicBezTo>
                    <a:pt x="26203" y="560"/>
                    <a:pt x="25653" y="1"/>
                    <a:pt x="2496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4"/>
            <p:cNvSpPr/>
            <p:nvPr/>
          </p:nvSpPr>
          <p:spPr>
            <a:xfrm>
              <a:off x="6345155" y="2623532"/>
              <a:ext cx="152007" cy="129623"/>
            </a:xfrm>
            <a:custGeom>
              <a:avLst/>
              <a:gdLst/>
              <a:ahLst/>
              <a:cxnLst/>
              <a:rect l="l" t="t" r="r" b="b"/>
              <a:pathLst>
                <a:path w="4414" h="3764" extrusionOk="0">
                  <a:moveTo>
                    <a:pt x="2548" y="1"/>
                  </a:moveTo>
                  <a:cubicBezTo>
                    <a:pt x="2541" y="1"/>
                    <a:pt x="2534" y="1"/>
                    <a:pt x="2527" y="1"/>
                  </a:cubicBezTo>
                  <a:cubicBezTo>
                    <a:pt x="847" y="1"/>
                    <a:pt x="1" y="2024"/>
                    <a:pt x="1190" y="3213"/>
                  </a:cubicBezTo>
                  <a:cubicBezTo>
                    <a:pt x="1574" y="3593"/>
                    <a:pt x="2044" y="3764"/>
                    <a:pt x="2506" y="3764"/>
                  </a:cubicBezTo>
                  <a:cubicBezTo>
                    <a:pt x="3474" y="3764"/>
                    <a:pt x="4402" y="3014"/>
                    <a:pt x="4402" y="1876"/>
                  </a:cubicBezTo>
                  <a:cubicBezTo>
                    <a:pt x="4414" y="842"/>
                    <a:pt x="3579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4"/>
            <p:cNvSpPr/>
            <p:nvPr/>
          </p:nvSpPr>
          <p:spPr>
            <a:xfrm>
              <a:off x="6362098" y="2635757"/>
              <a:ext cx="122460" cy="104931"/>
            </a:xfrm>
            <a:custGeom>
              <a:avLst/>
              <a:gdLst/>
              <a:ahLst/>
              <a:cxnLst/>
              <a:rect l="l" t="t" r="r" b="b"/>
              <a:pathLst>
                <a:path w="3556" h="3047" extrusionOk="0">
                  <a:moveTo>
                    <a:pt x="1372" y="858"/>
                  </a:moveTo>
                  <a:cubicBezTo>
                    <a:pt x="1555" y="858"/>
                    <a:pt x="1647" y="1075"/>
                    <a:pt x="1521" y="1212"/>
                  </a:cubicBezTo>
                  <a:cubicBezTo>
                    <a:pt x="1477" y="1252"/>
                    <a:pt x="1425" y="1270"/>
                    <a:pt x="1375" y="1270"/>
                  </a:cubicBezTo>
                  <a:cubicBezTo>
                    <a:pt x="1267" y="1270"/>
                    <a:pt x="1167" y="1188"/>
                    <a:pt x="1167" y="1064"/>
                  </a:cubicBezTo>
                  <a:cubicBezTo>
                    <a:pt x="1178" y="949"/>
                    <a:pt x="1258" y="869"/>
                    <a:pt x="1372" y="869"/>
                  </a:cubicBezTo>
                  <a:lnTo>
                    <a:pt x="1372" y="858"/>
                  </a:lnTo>
                  <a:close/>
                  <a:moveTo>
                    <a:pt x="2527" y="858"/>
                  </a:moveTo>
                  <a:cubicBezTo>
                    <a:pt x="2710" y="858"/>
                    <a:pt x="2801" y="1075"/>
                    <a:pt x="2676" y="1212"/>
                  </a:cubicBezTo>
                  <a:cubicBezTo>
                    <a:pt x="2632" y="1252"/>
                    <a:pt x="2580" y="1270"/>
                    <a:pt x="2530" y="1270"/>
                  </a:cubicBezTo>
                  <a:cubicBezTo>
                    <a:pt x="2422" y="1270"/>
                    <a:pt x="2321" y="1188"/>
                    <a:pt x="2321" y="1064"/>
                  </a:cubicBezTo>
                  <a:cubicBezTo>
                    <a:pt x="2333" y="949"/>
                    <a:pt x="2413" y="869"/>
                    <a:pt x="2527" y="869"/>
                  </a:cubicBezTo>
                  <a:lnTo>
                    <a:pt x="2527" y="858"/>
                  </a:lnTo>
                  <a:close/>
                  <a:moveTo>
                    <a:pt x="2796" y="1420"/>
                  </a:moveTo>
                  <a:cubicBezTo>
                    <a:pt x="2821" y="1420"/>
                    <a:pt x="2846" y="1423"/>
                    <a:pt x="2870" y="1429"/>
                  </a:cubicBezTo>
                  <a:cubicBezTo>
                    <a:pt x="2939" y="1441"/>
                    <a:pt x="2984" y="1498"/>
                    <a:pt x="3007" y="1578"/>
                  </a:cubicBezTo>
                  <a:cubicBezTo>
                    <a:pt x="3030" y="1692"/>
                    <a:pt x="3030" y="1807"/>
                    <a:pt x="2984" y="1910"/>
                  </a:cubicBezTo>
                  <a:cubicBezTo>
                    <a:pt x="2916" y="2070"/>
                    <a:pt x="2813" y="2207"/>
                    <a:pt x="2676" y="2310"/>
                  </a:cubicBezTo>
                  <a:cubicBezTo>
                    <a:pt x="2485" y="2453"/>
                    <a:pt x="2257" y="2524"/>
                    <a:pt x="2030" y="2524"/>
                  </a:cubicBezTo>
                  <a:cubicBezTo>
                    <a:pt x="1822" y="2524"/>
                    <a:pt x="1616" y="2464"/>
                    <a:pt x="1441" y="2344"/>
                  </a:cubicBezTo>
                  <a:cubicBezTo>
                    <a:pt x="1292" y="2252"/>
                    <a:pt x="1178" y="2115"/>
                    <a:pt x="1109" y="1967"/>
                  </a:cubicBezTo>
                  <a:cubicBezTo>
                    <a:pt x="1052" y="1864"/>
                    <a:pt x="1041" y="1738"/>
                    <a:pt x="1064" y="1624"/>
                  </a:cubicBezTo>
                  <a:cubicBezTo>
                    <a:pt x="1075" y="1555"/>
                    <a:pt x="1132" y="1498"/>
                    <a:pt x="1201" y="1464"/>
                  </a:cubicBezTo>
                  <a:cubicBezTo>
                    <a:pt x="1228" y="1456"/>
                    <a:pt x="1256" y="1453"/>
                    <a:pt x="1284" y="1453"/>
                  </a:cubicBezTo>
                  <a:cubicBezTo>
                    <a:pt x="1387" y="1453"/>
                    <a:pt x="1496" y="1494"/>
                    <a:pt x="1612" y="1521"/>
                  </a:cubicBezTo>
                  <a:cubicBezTo>
                    <a:pt x="1750" y="1555"/>
                    <a:pt x="1887" y="1578"/>
                    <a:pt x="2035" y="1578"/>
                  </a:cubicBezTo>
                  <a:cubicBezTo>
                    <a:pt x="2173" y="1567"/>
                    <a:pt x="2321" y="1544"/>
                    <a:pt x="2458" y="1498"/>
                  </a:cubicBezTo>
                  <a:cubicBezTo>
                    <a:pt x="2569" y="1470"/>
                    <a:pt x="2688" y="1420"/>
                    <a:pt x="2796" y="1420"/>
                  </a:cubicBezTo>
                  <a:close/>
                  <a:moveTo>
                    <a:pt x="2035" y="0"/>
                  </a:moveTo>
                  <a:cubicBezTo>
                    <a:pt x="675" y="0"/>
                    <a:pt x="0" y="1647"/>
                    <a:pt x="949" y="2595"/>
                  </a:cubicBezTo>
                  <a:cubicBezTo>
                    <a:pt x="1261" y="2907"/>
                    <a:pt x="1643" y="3046"/>
                    <a:pt x="2018" y="3046"/>
                  </a:cubicBezTo>
                  <a:cubicBezTo>
                    <a:pt x="2799" y="3046"/>
                    <a:pt x="3548" y="2440"/>
                    <a:pt x="3556" y="1521"/>
                  </a:cubicBezTo>
                  <a:cubicBezTo>
                    <a:pt x="3556" y="686"/>
                    <a:pt x="2870" y="0"/>
                    <a:pt x="203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4"/>
            <p:cNvSpPr/>
            <p:nvPr/>
          </p:nvSpPr>
          <p:spPr>
            <a:xfrm>
              <a:off x="6256585" y="2984149"/>
              <a:ext cx="185480" cy="224842"/>
            </a:xfrm>
            <a:custGeom>
              <a:avLst/>
              <a:gdLst/>
              <a:ahLst/>
              <a:cxnLst/>
              <a:rect l="l" t="t" r="r" b="b"/>
              <a:pathLst>
                <a:path w="5386" h="6529" extrusionOk="0">
                  <a:moveTo>
                    <a:pt x="4471" y="1"/>
                  </a:moveTo>
                  <a:lnTo>
                    <a:pt x="995" y="321"/>
                  </a:lnTo>
                  <a:cubicBezTo>
                    <a:pt x="995" y="321"/>
                    <a:pt x="1" y="6231"/>
                    <a:pt x="1155" y="6528"/>
                  </a:cubicBezTo>
                  <a:lnTo>
                    <a:pt x="5385" y="6528"/>
                  </a:lnTo>
                  <a:cubicBezTo>
                    <a:pt x="5385" y="6528"/>
                    <a:pt x="3865" y="1887"/>
                    <a:pt x="44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4"/>
            <p:cNvSpPr/>
            <p:nvPr/>
          </p:nvSpPr>
          <p:spPr>
            <a:xfrm>
              <a:off x="6288094" y="2781767"/>
              <a:ext cx="97665" cy="93463"/>
            </a:xfrm>
            <a:custGeom>
              <a:avLst/>
              <a:gdLst/>
              <a:ahLst/>
              <a:cxnLst/>
              <a:rect l="l" t="t" r="r" b="b"/>
              <a:pathLst>
                <a:path w="2836" h="2714" extrusionOk="0">
                  <a:moveTo>
                    <a:pt x="1356" y="0"/>
                  </a:moveTo>
                  <a:cubicBezTo>
                    <a:pt x="664" y="0"/>
                    <a:pt x="0" y="542"/>
                    <a:pt x="0" y="1362"/>
                  </a:cubicBezTo>
                  <a:cubicBezTo>
                    <a:pt x="0" y="2173"/>
                    <a:pt x="663" y="2713"/>
                    <a:pt x="1354" y="2713"/>
                  </a:cubicBezTo>
                  <a:cubicBezTo>
                    <a:pt x="1686" y="2713"/>
                    <a:pt x="2024" y="2589"/>
                    <a:pt x="2298" y="2311"/>
                  </a:cubicBezTo>
                  <a:cubicBezTo>
                    <a:pt x="2835" y="1785"/>
                    <a:pt x="2835" y="928"/>
                    <a:pt x="2298" y="402"/>
                  </a:cubicBezTo>
                  <a:cubicBezTo>
                    <a:pt x="2024" y="124"/>
                    <a:pt x="1687" y="0"/>
                    <a:pt x="1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4"/>
            <p:cNvSpPr/>
            <p:nvPr/>
          </p:nvSpPr>
          <p:spPr>
            <a:xfrm>
              <a:off x="8125788" y="2640096"/>
              <a:ext cx="29961" cy="114987"/>
            </a:xfrm>
            <a:custGeom>
              <a:avLst/>
              <a:gdLst/>
              <a:ahLst/>
              <a:cxnLst/>
              <a:rect l="l" t="t" r="r" b="b"/>
              <a:pathLst>
                <a:path w="870" h="3339" extrusionOk="0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4"/>
            <p:cNvSpPr/>
            <p:nvPr/>
          </p:nvSpPr>
          <p:spPr>
            <a:xfrm>
              <a:off x="8163565" y="2640096"/>
              <a:ext cx="29582" cy="114987"/>
            </a:xfrm>
            <a:custGeom>
              <a:avLst/>
              <a:gdLst/>
              <a:ahLst/>
              <a:cxnLst/>
              <a:rect l="l" t="t" r="r" b="b"/>
              <a:pathLst>
                <a:path w="859" h="3339" extrusionOk="0">
                  <a:moveTo>
                    <a:pt x="332" y="0"/>
                  </a:moveTo>
                  <a:cubicBezTo>
                    <a:pt x="1" y="0"/>
                    <a:pt x="424" y="3338"/>
                    <a:pt x="424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4"/>
            <p:cNvSpPr/>
            <p:nvPr/>
          </p:nvSpPr>
          <p:spPr>
            <a:xfrm>
              <a:off x="8221039" y="2640096"/>
              <a:ext cx="29582" cy="114987"/>
            </a:xfrm>
            <a:custGeom>
              <a:avLst/>
              <a:gdLst/>
              <a:ahLst/>
              <a:cxnLst/>
              <a:rect l="l" t="t" r="r" b="b"/>
              <a:pathLst>
                <a:path w="859" h="3339" extrusionOk="0">
                  <a:moveTo>
                    <a:pt x="332" y="0"/>
                  </a:moveTo>
                  <a:cubicBezTo>
                    <a:pt x="1" y="0"/>
                    <a:pt x="412" y="3338"/>
                    <a:pt x="412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4"/>
            <p:cNvSpPr/>
            <p:nvPr/>
          </p:nvSpPr>
          <p:spPr>
            <a:xfrm>
              <a:off x="8197829" y="2646776"/>
              <a:ext cx="26792" cy="116158"/>
            </a:xfrm>
            <a:custGeom>
              <a:avLst/>
              <a:gdLst/>
              <a:ahLst/>
              <a:cxnLst/>
              <a:rect l="l" t="t" r="r" b="b"/>
              <a:pathLst>
                <a:path w="778" h="3373" extrusionOk="0">
                  <a:moveTo>
                    <a:pt x="0" y="3304"/>
                  </a:moveTo>
                  <a:lnTo>
                    <a:pt x="115" y="3327"/>
                  </a:lnTo>
                  <a:cubicBezTo>
                    <a:pt x="115" y="3327"/>
                    <a:pt x="115" y="3324"/>
                    <a:pt x="115" y="3319"/>
                  </a:cubicBezTo>
                  <a:lnTo>
                    <a:pt x="115" y="3319"/>
                  </a:lnTo>
                  <a:lnTo>
                    <a:pt x="0" y="3304"/>
                  </a:lnTo>
                  <a:close/>
                  <a:moveTo>
                    <a:pt x="439" y="0"/>
                  </a:moveTo>
                  <a:cubicBezTo>
                    <a:pt x="124" y="0"/>
                    <a:pt x="115" y="3133"/>
                    <a:pt x="115" y="3319"/>
                  </a:cubicBezTo>
                  <a:lnTo>
                    <a:pt x="115" y="3319"/>
                  </a:lnTo>
                  <a:lnTo>
                    <a:pt x="549" y="3373"/>
                  </a:lnTo>
                  <a:cubicBezTo>
                    <a:pt x="549" y="3373"/>
                    <a:pt x="778" y="46"/>
                    <a:pt x="446" y="0"/>
                  </a:cubicBezTo>
                  <a:cubicBezTo>
                    <a:pt x="444" y="0"/>
                    <a:pt x="442" y="0"/>
                    <a:pt x="4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4"/>
            <p:cNvSpPr/>
            <p:nvPr/>
          </p:nvSpPr>
          <p:spPr>
            <a:xfrm>
              <a:off x="8152166" y="2640096"/>
              <a:ext cx="29926" cy="114987"/>
            </a:xfrm>
            <a:custGeom>
              <a:avLst/>
              <a:gdLst/>
              <a:ahLst/>
              <a:cxnLst/>
              <a:rect l="l" t="t" r="r" b="b"/>
              <a:pathLst>
                <a:path w="869" h="3339" extrusionOk="0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4"/>
            <p:cNvSpPr/>
            <p:nvPr/>
          </p:nvSpPr>
          <p:spPr>
            <a:xfrm>
              <a:off x="8119073" y="2755044"/>
              <a:ext cx="153178" cy="178386"/>
            </a:xfrm>
            <a:custGeom>
              <a:avLst/>
              <a:gdLst/>
              <a:ahLst/>
              <a:cxnLst/>
              <a:rect l="l" t="t" r="r" b="b"/>
              <a:pathLst>
                <a:path w="4448" h="5180" extrusionOk="0">
                  <a:moveTo>
                    <a:pt x="1" y="0"/>
                  </a:moveTo>
                  <a:lnTo>
                    <a:pt x="538" y="5179"/>
                  </a:lnTo>
                  <a:lnTo>
                    <a:pt x="4448" y="5053"/>
                  </a:lnTo>
                  <a:lnTo>
                    <a:pt x="444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4"/>
            <p:cNvSpPr/>
            <p:nvPr/>
          </p:nvSpPr>
          <p:spPr>
            <a:xfrm>
              <a:off x="8061599" y="3108567"/>
              <a:ext cx="374060" cy="100420"/>
            </a:xfrm>
            <a:custGeom>
              <a:avLst/>
              <a:gdLst/>
              <a:ahLst/>
              <a:cxnLst/>
              <a:rect l="l" t="t" r="r" b="b"/>
              <a:pathLst>
                <a:path w="10862" h="2916" extrusionOk="0">
                  <a:moveTo>
                    <a:pt x="1" y="0"/>
                  </a:moveTo>
                  <a:lnTo>
                    <a:pt x="275" y="2915"/>
                  </a:lnTo>
                  <a:lnTo>
                    <a:pt x="10861" y="2881"/>
                  </a:lnTo>
                  <a:lnTo>
                    <a:pt x="1030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4"/>
            <p:cNvSpPr/>
            <p:nvPr/>
          </p:nvSpPr>
          <p:spPr>
            <a:xfrm>
              <a:off x="8012389" y="3016450"/>
              <a:ext cx="371684" cy="100799"/>
            </a:xfrm>
            <a:custGeom>
              <a:avLst/>
              <a:gdLst/>
              <a:ahLst/>
              <a:cxnLst/>
              <a:rect l="l" t="t" r="r" b="b"/>
              <a:pathLst>
                <a:path w="10793" h="2927" extrusionOk="0">
                  <a:moveTo>
                    <a:pt x="1" y="0"/>
                  </a:moveTo>
                  <a:lnTo>
                    <a:pt x="252" y="2927"/>
                  </a:lnTo>
                  <a:lnTo>
                    <a:pt x="10793" y="2721"/>
                  </a:lnTo>
                  <a:lnTo>
                    <a:pt x="10312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4"/>
            <p:cNvSpPr/>
            <p:nvPr/>
          </p:nvSpPr>
          <p:spPr>
            <a:xfrm>
              <a:off x="8142318" y="3147136"/>
              <a:ext cx="222087" cy="18941"/>
            </a:xfrm>
            <a:custGeom>
              <a:avLst/>
              <a:gdLst/>
              <a:ahLst/>
              <a:cxnLst/>
              <a:rect l="l" t="t" r="r" b="b"/>
              <a:pathLst>
                <a:path w="6449" h="550" extrusionOk="0">
                  <a:moveTo>
                    <a:pt x="0" y="1"/>
                  </a:moveTo>
                  <a:lnTo>
                    <a:pt x="0" y="538"/>
                  </a:lnTo>
                  <a:lnTo>
                    <a:pt x="6448" y="549"/>
                  </a:lnTo>
                  <a:lnTo>
                    <a:pt x="6448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4"/>
            <p:cNvSpPr/>
            <p:nvPr/>
          </p:nvSpPr>
          <p:spPr>
            <a:xfrm>
              <a:off x="8013595" y="3030225"/>
              <a:ext cx="350815" cy="67739"/>
            </a:xfrm>
            <a:custGeom>
              <a:avLst/>
              <a:gdLst/>
              <a:ahLst/>
              <a:cxnLst/>
              <a:rect l="l" t="t" r="r" b="b"/>
              <a:pathLst>
                <a:path w="10187" h="1967" extrusionOk="0">
                  <a:moveTo>
                    <a:pt x="0" y="0"/>
                  </a:moveTo>
                  <a:lnTo>
                    <a:pt x="160" y="1967"/>
                  </a:lnTo>
                  <a:lnTo>
                    <a:pt x="10186" y="1875"/>
                  </a:lnTo>
                  <a:lnTo>
                    <a:pt x="986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4"/>
            <p:cNvSpPr/>
            <p:nvPr/>
          </p:nvSpPr>
          <p:spPr>
            <a:xfrm>
              <a:off x="8018691" y="3053848"/>
              <a:ext cx="316584" cy="7094"/>
            </a:xfrm>
            <a:custGeom>
              <a:avLst/>
              <a:gdLst/>
              <a:ahLst/>
              <a:cxnLst/>
              <a:rect l="l" t="t" r="r" b="b"/>
              <a:pathLst>
                <a:path w="9193" h="206" extrusionOk="0">
                  <a:moveTo>
                    <a:pt x="355" y="0"/>
                  </a:moveTo>
                  <a:cubicBezTo>
                    <a:pt x="241" y="0"/>
                    <a:pt x="115" y="0"/>
                    <a:pt x="1" y="23"/>
                  </a:cubicBezTo>
                  <a:cubicBezTo>
                    <a:pt x="115" y="46"/>
                    <a:pt x="241" y="57"/>
                    <a:pt x="355" y="57"/>
                  </a:cubicBezTo>
                  <a:lnTo>
                    <a:pt x="1350" y="92"/>
                  </a:lnTo>
                  <a:cubicBezTo>
                    <a:pt x="2173" y="126"/>
                    <a:pt x="3327" y="149"/>
                    <a:pt x="4596" y="172"/>
                  </a:cubicBezTo>
                  <a:cubicBezTo>
                    <a:pt x="5865" y="195"/>
                    <a:pt x="7009" y="206"/>
                    <a:pt x="7843" y="206"/>
                  </a:cubicBezTo>
                  <a:lnTo>
                    <a:pt x="8838" y="206"/>
                  </a:lnTo>
                  <a:cubicBezTo>
                    <a:pt x="8952" y="206"/>
                    <a:pt x="9078" y="206"/>
                    <a:pt x="9192" y="183"/>
                  </a:cubicBezTo>
                  <a:cubicBezTo>
                    <a:pt x="9078" y="160"/>
                    <a:pt x="8952" y="149"/>
                    <a:pt x="8838" y="149"/>
                  </a:cubicBezTo>
                  <a:lnTo>
                    <a:pt x="7843" y="115"/>
                  </a:lnTo>
                  <a:cubicBezTo>
                    <a:pt x="7020" y="92"/>
                    <a:pt x="5865" y="57"/>
                    <a:pt x="4596" y="35"/>
                  </a:cubicBezTo>
                  <a:cubicBezTo>
                    <a:pt x="3327" y="12"/>
                    <a:pt x="2173" y="0"/>
                    <a:pt x="135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4"/>
            <p:cNvSpPr/>
            <p:nvPr/>
          </p:nvSpPr>
          <p:spPr>
            <a:xfrm>
              <a:off x="8016350" y="3067623"/>
              <a:ext cx="318926" cy="6715"/>
            </a:xfrm>
            <a:custGeom>
              <a:avLst/>
              <a:gdLst/>
              <a:ahLst/>
              <a:cxnLst/>
              <a:rect l="l" t="t" r="r" b="b"/>
              <a:pathLst>
                <a:path w="9261" h="195" extrusionOk="0">
                  <a:moveTo>
                    <a:pt x="7900" y="0"/>
                  </a:moveTo>
                  <a:cubicBezTo>
                    <a:pt x="7065" y="0"/>
                    <a:pt x="5899" y="12"/>
                    <a:pt x="4630" y="35"/>
                  </a:cubicBezTo>
                  <a:cubicBezTo>
                    <a:pt x="3350" y="46"/>
                    <a:pt x="2195" y="69"/>
                    <a:pt x="1349" y="103"/>
                  </a:cubicBezTo>
                  <a:lnTo>
                    <a:pt x="366" y="138"/>
                  </a:lnTo>
                  <a:cubicBezTo>
                    <a:pt x="240" y="138"/>
                    <a:pt x="114" y="149"/>
                    <a:pt x="0" y="172"/>
                  </a:cubicBezTo>
                  <a:cubicBezTo>
                    <a:pt x="81" y="180"/>
                    <a:pt x="167" y="188"/>
                    <a:pt x="256" y="188"/>
                  </a:cubicBezTo>
                  <a:cubicBezTo>
                    <a:pt x="292" y="188"/>
                    <a:pt x="329" y="187"/>
                    <a:pt x="366" y="183"/>
                  </a:cubicBezTo>
                  <a:lnTo>
                    <a:pt x="1360" y="195"/>
                  </a:lnTo>
                  <a:cubicBezTo>
                    <a:pt x="2195" y="195"/>
                    <a:pt x="3361" y="183"/>
                    <a:pt x="4630" y="172"/>
                  </a:cubicBezTo>
                  <a:cubicBezTo>
                    <a:pt x="5910" y="149"/>
                    <a:pt x="7065" y="126"/>
                    <a:pt x="7911" y="103"/>
                  </a:cubicBezTo>
                  <a:lnTo>
                    <a:pt x="8894" y="69"/>
                  </a:lnTo>
                  <a:cubicBezTo>
                    <a:pt x="9020" y="69"/>
                    <a:pt x="9146" y="58"/>
                    <a:pt x="9260" y="35"/>
                  </a:cubicBezTo>
                  <a:cubicBezTo>
                    <a:pt x="9146" y="12"/>
                    <a:pt x="9020" y="12"/>
                    <a:pt x="8906" y="12"/>
                  </a:cubicBezTo>
                  <a:lnTo>
                    <a:pt x="790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4"/>
            <p:cNvSpPr/>
            <p:nvPr/>
          </p:nvSpPr>
          <p:spPr>
            <a:xfrm>
              <a:off x="8041144" y="2923920"/>
              <a:ext cx="371684" cy="100833"/>
            </a:xfrm>
            <a:custGeom>
              <a:avLst/>
              <a:gdLst/>
              <a:ahLst/>
              <a:cxnLst/>
              <a:rect l="l" t="t" r="r" b="b"/>
              <a:pathLst>
                <a:path w="10793" h="2928" extrusionOk="0">
                  <a:moveTo>
                    <a:pt x="0" y="1"/>
                  </a:moveTo>
                  <a:lnTo>
                    <a:pt x="252" y="2927"/>
                  </a:lnTo>
                  <a:lnTo>
                    <a:pt x="10792" y="2721"/>
                  </a:lnTo>
                  <a:lnTo>
                    <a:pt x="10312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4"/>
            <p:cNvSpPr/>
            <p:nvPr/>
          </p:nvSpPr>
          <p:spPr>
            <a:xfrm>
              <a:off x="8042315" y="2937694"/>
              <a:ext cx="350815" cy="68152"/>
            </a:xfrm>
            <a:custGeom>
              <a:avLst/>
              <a:gdLst/>
              <a:ahLst/>
              <a:cxnLst/>
              <a:rect l="l" t="t" r="r" b="b"/>
              <a:pathLst>
                <a:path w="10187" h="1979" extrusionOk="0">
                  <a:moveTo>
                    <a:pt x="1" y="1"/>
                  </a:moveTo>
                  <a:lnTo>
                    <a:pt x="161" y="1979"/>
                  </a:lnTo>
                  <a:lnTo>
                    <a:pt x="10187" y="1876"/>
                  </a:lnTo>
                  <a:lnTo>
                    <a:pt x="9866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4"/>
            <p:cNvSpPr/>
            <p:nvPr/>
          </p:nvSpPr>
          <p:spPr>
            <a:xfrm>
              <a:off x="8047446" y="2961559"/>
              <a:ext cx="316963" cy="7060"/>
            </a:xfrm>
            <a:custGeom>
              <a:avLst/>
              <a:gdLst/>
              <a:ahLst/>
              <a:cxnLst/>
              <a:rect l="l" t="t" r="r" b="b"/>
              <a:pathLst>
                <a:path w="9204" h="205" extrusionOk="0">
                  <a:moveTo>
                    <a:pt x="265" y="1"/>
                  </a:moveTo>
                  <a:cubicBezTo>
                    <a:pt x="174" y="1"/>
                    <a:pt x="84" y="11"/>
                    <a:pt x="0" y="28"/>
                  </a:cubicBezTo>
                  <a:cubicBezTo>
                    <a:pt x="115" y="39"/>
                    <a:pt x="240" y="51"/>
                    <a:pt x="366" y="51"/>
                  </a:cubicBezTo>
                  <a:lnTo>
                    <a:pt x="1349" y="97"/>
                  </a:lnTo>
                  <a:cubicBezTo>
                    <a:pt x="2184" y="119"/>
                    <a:pt x="3327" y="154"/>
                    <a:pt x="4596" y="165"/>
                  </a:cubicBezTo>
                  <a:cubicBezTo>
                    <a:pt x="5865" y="188"/>
                    <a:pt x="7020" y="199"/>
                    <a:pt x="7854" y="199"/>
                  </a:cubicBezTo>
                  <a:lnTo>
                    <a:pt x="8837" y="199"/>
                  </a:lnTo>
                  <a:cubicBezTo>
                    <a:pt x="8871" y="203"/>
                    <a:pt x="8905" y="204"/>
                    <a:pt x="8940" y="204"/>
                  </a:cubicBezTo>
                  <a:cubicBezTo>
                    <a:pt x="9025" y="204"/>
                    <a:pt x="9114" y="196"/>
                    <a:pt x="9203" y="188"/>
                  </a:cubicBezTo>
                  <a:cubicBezTo>
                    <a:pt x="9077" y="165"/>
                    <a:pt x="8952" y="154"/>
                    <a:pt x="8837" y="154"/>
                  </a:cubicBezTo>
                  <a:lnTo>
                    <a:pt x="7854" y="108"/>
                  </a:lnTo>
                  <a:cubicBezTo>
                    <a:pt x="7020" y="85"/>
                    <a:pt x="5876" y="62"/>
                    <a:pt x="4596" y="39"/>
                  </a:cubicBezTo>
                  <a:cubicBezTo>
                    <a:pt x="3327" y="17"/>
                    <a:pt x="2184" y="5"/>
                    <a:pt x="1349" y="5"/>
                  </a:cubicBezTo>
                  <a:lnTo>
                    <a:pt x="366" y="5"/>
                  </a:lnTo>
                  <a:cubicBezTo>
                    <a:pt x="332" y="2"/>
                    <a:pt x="299" y="1"/>
                    <a:pt x="26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4"/>
            <p:cNvSpPr/>
            <p:nvPr/>
          </p:nvSpPr>
          <p:spPr>
            <a:xfrm>
              <a:off x="8045069" y="2975506"/>
              <a:ext cx="319339" cy="6474"/>
            </a:xfrm>
            <a:custGeom>
              <a:avLst/>
              <a:gdLst/>
              <a:ahLst/>
              <a:cxnLst/>
              <a:rect l="l" t="t" r="r" b="b"/>
              <a:pathLst>
                <a:path w="9273" h="188" extrusionOk="0">
                  <a:moveTo>
                    <a:pt x="7912" y="0"/>
                  </a:moveTo>
                  <a:cubicBezTo>
                    <a:pt x="7077" y="0"/>
                    <a:pt x="5911" y="12"/>
                    <a:pt x="4631" y="35"/>
                  </a:cubicBezTo>
                  <a:cubicBezTo>
                    <a:pt x="3362" y="46"/>
                    <a:pt x="2196" y="69"/>
                    <a:pt x="1361" y="92"/>
                  </a:cubicBezTo>
                  <a:lnTo>
                    <a:pt x="355" y="137"/>
                  </a:lnTo>
                  <a:cubicBezTo>
                    <a:pt x="324" y="134"/>
                    <a:pt x="293" y="133"/>
                    <a:pt x="261" y="133"/>
                  </a:cubicBezTo>
                  <a:cubicBezTo>
                    <a:pt x="174" y="133"/>
                    <a:pt x="84" y="144"/>
                    <a:pt x="1" y="160"/>
                  </a:cubicBezTo>
                  <a:cubicBezTo>
                    <a:pt x="84" y="177"/>
                    <a:pt x="174" y="188"/>
                    <a:pt x="261" y="188"/>
                  </a:cubicBezTo>
                  <a:cubicBezTo>
                    <a:pt x="293" y="188"/>
                    <a:pt x="324" y="186"/>
                    <a:pt x="355" y="183"/>
                  </a:cubicBezTo>
                  <a:lnTo>
                    <a:pt x="1361" y="183"/>
                  </a:lnTo>
                  <a:cubicBezTo>
                    <a:pt x="2196" y="183"/>
                    <a:pt x="3362" y="183"/>
                    <a:pt x="4631" y="160"/>
                  </a:cubicBezTo>
                  <a:cubicBezTo>
                    <a:pt x="5911" y="137"/>
                    <a:pt x="7077" y="115"/>
                    <a:pt x="7912" y="92"/>
                  </a:cubicBezTo>
                  <a:lnTo>
                    <a:pt x="8906" y="57"/>
                  </a:lnTo>
                  <a:cubicBezTo>
                    <a:pt x="9021" y="57"/>
                    <a:pt x="9146" y="46"/>
                    <a:pt x="9272" y="23"/>
                  </a:cubicBezTo>
                  <a:cubicBezTo>
                    <a:pt x="9146" y="12"/>
                    <a:pt x="9021" y="0"/>
                    <a:pt x="890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4"/>
            <p:cNvSpPr/>
            <p:nvPr/>
          </p:nvSpPr>
          <p:spPr>
            <a:xfrm>
              <a:off x="7725018" y="2793613"/>
              <a:ext cx="38226" cy="230731"/>
            </a:xfrm>
            <a:custGeom>
              <a:avLst/>
              <a:gdLst/>
              <a:ahLst/>
              <a:cxnLst/>
              <a:rect l="l" t="t" r="r" b="b"/>
              <a:pathLst>
                <a:path w="1110" h="6700" extrusionOk="0">
                  <a:moveTo>
                    <a:pt x="595" y="1"/>
                  </a:moveTo>
                  <a:lnTo>
                    <a:pt x="595" y="1"/>
                  </a:lnTo>
                  <a:cubicBezTo>
                    <a:pt x="549" y="81"/>
                    <a:pt x="503" y="161"/>
                    <a:pt x="469" y="252"/>
                  </a:cubicBezTo>
                  <a:cubicBezTo>
                    <a:pt x="355" y="492"/>
                    <a:pt x="275" y="744"/>
                    <a:pt x="195" y="1007"/>
                  </a:cubicBezTo>
                  <a:cubicBezTo>
                    <a:pt x="80" y="1384"/>
                    <a:pt x="69" y="1795"/>
                    <a:pt x="160" y="2184"/>
                  </a:cubicBezTo>
                  <a:cubicBezTo>
                    <a:pt x="218" y="2413"/>
                    <a:pt x="332" y="2630"/>
                    <a:pt x="480" y="2813"/>
                  </a:cubicBezTo>
                  <a:cubicBezTo>
                    <a:pt x="641" y="2996"/>
                    <a:pt x="778" y="3190"/>
                    <a:pt x="892" y="3407"/>
                  </a:cubicBezTo>
                  <a:cubicBezTo>
                    <a:pt x="972" y="3625"/>
                    <a:pt x="938" y="3865"/>
                    <a:pt x="812" y="4059"/>
                  </a:cubicBezTo>
                  <a:cubicBezTo>
                    <a:pt x="686" y="4242"/>
                    <a:pt x="561" y="4425"/>
                    <a:pt x="400" y="4596"/>
                  </a:cubicBezTo>
                  <a:cubicBezTo>
                    <a:pt x="138" y="4905"/>
                    <a:pt x="0" y="5294"/>
                    <a:pt x="12" y="5705"/>
                  </a:cubicBezTo>
                  <a:cubicBezTo>
                    <a:pt x="12" y="5980"/>
                    <a:pt x="92" y="6243"/>
                    <a:pt x="229" y="6471"/>
                  </a:cubicBezTo>
                  <a:cubicBezTo>
                    <a:pt x="275" y="6563"/>
                    <a:pt x="332" y="6643"/>
                    <a:pt x="412" y="6700"/>
                  </a:cubicBezTo>
                  <a:cubicBezTo>
                    <a:pt x="412" y="6688"/>
                    <a:pt x="355" y="6608"/>
                    <a:pt x="263" y="6448"/>
                  </a:cubicBezTo>
                  <a:cubicBezTo>
                    <a:pt x="160" y="6220"/>
                    <a:pt x="92" y="5957"/>
                    <a:pt x="103" y="5705"/>
                  </a:cubicBezTo>
                  <a:cubicBezTo>
                    <a:pt x="103" y="5328"/>
                    <a:pt x="240" y="4962"/>
                    <a:pt x="503" y="4676"/>
                  </a:cubicBezTo>
                  <a:cubicBezTo>
                    <a:pt x="652" y="4505"/>
                    <a:pt x="801" y="4322"/>
                    <a:pt x="926" y="4116"/>
                  </a:cubicBezTo>
                  <a:cubicBezTo>
                    <a:pt x="1075" y="3899"/>
                    <a:pt x="1109" y="3613"/>
                    <a:pt x="1018" y="3350"/>
                  </a:cubicBezTo>
                  <a:cubicBezTo>
                    <a:pt x="903" y="3122"/>
                    <a:pt x="755" y="2916"/>
                    <a:pt x="583" y="2733"/>
                  </a:cubicBezTo>
                  <a:cubicBezTo>
                    <a:pt x="446" y="2561"/>
                    <a:pt x="343" y="2367"/>
                    <a:pt x="275" y="2150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29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4"/>
            <p:cNvSpPr/>
            <p:nvPr/>
          </p:nvSpPr>
          <p:spPr>
            <a:xfrm>
              <a:off x="7768305" y="2793613"/>
              <a:ext cx="38226" cy="230731"/>
            </a:xfrm>
            <a:custGeom>
              <a:avLst/>
              <a:gdLst/>
              <a:ahLst/>
              <a:cxnLst/>
              <a:rect l="l" t="t" r="r" b="b"/>
              <a:pathLst>
                <a:path w="1110" h="6700" extrusionOk="0">
                  <a:moveTo>
                    <a:pt x="595" y="1"/>
                  </a:moveTo>
                  <a:lnTo>
                    <a:pt x="595" y="1"/>
                  </a:lnTo>
                  <a:cubicBezTo>
                    <a:pt x="550" y="81"/>
                    <a:pt x="504" y="172"/>
                    <a:pt x="470" y="264"/>
                  </a:cubicBezTo>
                  <a:cubicBezTo>
                    <a:pt x="355" y="504"/>
                    <a:pt x="275" y="755"/>
                    <a:pt x="195" y="1007"/>
                  </a:cubicBezTo>
                  <a:cubicBezTo>
                    <a:pt x="81" y="1395"/>
                    <a:pt x="69" y="1795"/>
                    <a:pt x="161" y="2196"/>
                  </a:cubicBezTo>
                  <a:cubicBezTo>
                    <a:pt x="218" y="2424"/>
                    <a:pt x="332" y="2641"/>
                    <a:pt x="481" y="2824"/>
                  </a:cubicBezTo>
                  <a:cubicBezTo>
                    <a:pt x="641" y="2996"/>
                    <a:pt x="778" y="3202"/>
                    <a:pt x="893" y="3419"/>
                  </a:cubicBezTo>
                  <a:cubicBezTo>
                    <a:pt x="973" y="3625"/>
                    <a:pt x="938" y="3876"/>
                    <a:pt x="813" y="4059"/>
                  </a:cubicBezTo>
                  <a:cubicBezTo>
                    <a:pt x="687" y="4253"/>
                    <a:pt x="550" y="4436"/>
                    <a:pt x="412" y="4608"/>
                  </a:cubicBezTo>
                  <a:cubicBezTo>
                    <a:pt x="138" y="4916"/>
                    <a:pt x="1" y="5305"/>
                    <a:pt x="12" y="5717"/>
                  </a:cubicBezTo>
                  <a:cubicBezTo>
                    <a:pt x="12" y="5980"/>
                    <a:pt x="92" y="6254"/>
                    <a:pt x="230" y="6483"/>
                  </a:cubicBezTo>
                  <a:cubicBezTo>
                    <a:pt x="275" y="6574"/>
                    <a:pt x="332" y="6643"/>
                    <a:pt x="412" y="6700"/>
                  </a:cubicBezTo>
                  <a:cubicBezTo>
                    <a:pt x="412" y="6700"/>
                    <a:pt x="355" y="6620"/>
                    <a:pt x="264" y="6460"/>
                  </a:cubicBezTo>
                  <a:cubicBezTo>
                    <a:pt x="161" y="6220"/>
                    <a:pt x="104" y="5968"/>
                    <a:pt x="104" y="5717"/>
                  </a:cubicBezTo>
                  <a:cubicBezTo>
                    <a:pt x="104" y="5328"/>
                    <a:pt x="241" y="4962"/>
                    <a:pt x="504" y="4688"/>
                  </a:cubicBezTo>
                  <a:cubicBezTo>
                    <a:pt x="652" y="4505"/>
                    <a:pt x="801" y="4322"/>
                    <a:pt x="927" y="4128"/>
                  </a:cubicBezTo>
                  <a:cubicBezTo>
                    <a:pt x="1075" y="3899"/>
                    <a:pt x="1110" y="3613"/>
                    <a:pt x="1018" y="3362"/>
                  </a:cubicBezTo>
                  <a:cubicBezTo>
                    <a:pt x="904" y="3133"/>
                    <a:pt x="755" y="2927"/>
                    <a:pt x="584" y="2744"/>
                  </a:cubicBezTo>
                  <a:cubicBezTo>
                    <a:pt x="447" y="2573"/>
                    <a:pt x="344" y="2367"/>
                    <a:pt x="275" y="2161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30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4"/>
            <p:cNvSpPr/>
            <p:nvPr/>
          </p:nvSpPr>
          <p:spPr>
            <a:xfrm>
              <a:off x="7659279" y="3065247"/>
              <a:ext cx="260244" cy="138818"/>
            </a:xfrm>
            <a:custGeom>
              <a:avLst/>
              <a:gdLst/>
              <a:ahLst/>
              <a:cxnLst/>
              <a:rect l="l" t="t" r="r" b="b"/>
              <a:pathLst>
                <a:path w="7557" h="4031" extrusionOk="0">
                  <a:moveTo>
                    <a:pt x="6154" y="947"/>
                  </a:moveTo>
                  <a:cubicBezTo>
                    <a:pt x="6350" y="947"/>
                    <a:pt x="6617" y="980"/>
                    <a:pt x="6779" y="1133"/>
                  </a:cubicBezTo>
                  <a:cubicBezTo>
                    <a:pt x="6905" y="1247"/>
                    <a:pt x="6974" y="1418"/>
                    <a:pt x="6951" y="1601"/>
                  </a:cubicBezTo>
                  <a:cubicBezTo>
                    <a:pt x="6974" y="1796"/>
                    <a:pt x="6894" y="1990"/>
                    <a:pt x="6745" y="2127"/>
                  </a:cubicBezTo>
                  <a:lnTo>
                    <a:pt x="6757" y="2127"/>
                  </a:lnTo>
                  <a:cubicBezTo>
                    <a:pt x="6610" y="2233"/>
                    <a:pt x="6395" y="2266"/>
                    <a:pt x="6182" y="2266"/>
                  </a:cubicBezTo>
                  <a:cubicBezTo>
                    <a:pt x="6028" y="2266"/>
                    <a:pt x="5875" y="2249"/>
                    <a:pt x="5751" y="2230"/>
                  </a:cubicBezTo>
                  <a:cubicBezTo>
                    <a:pt x="5899" y="1818"/>
                    <a:pt x="6002" y="1384"/>
                    <a:pt x="6048" y="950"/>
                  </a:cubicBezTo>
                  <a:cubicBezTo>
                    <a:pt x="6079" y="948"/>
                    <a:pt x="6115" y="947"/>
                    <a:pt x="6154" y="947"/>
                  </a:cubicBezTo>
                  <a:close/>
                  <a:moveTo>
                    <a:pt x="217" y="1"/>
                  </a:moveTo>
                  <a:cubicBezTo>
                    <a:pt x="217" y="1"/>
                    <a:pt x="0" y="3876"/>
                    <a:pt x="2973" y="4025"/>
                  </a:cubicBezTo>
                  <a:cubicBezTo>
                    <a:pt x="3044" y="4029"/>
                    <a:pt x="3113" y="4030"/>
                    <a:pt x="3181" y="4030"/>
                  </a:cubicBezTo>
                  <a:cubicBezTo>
                    <a:pt x="4380" y="4030"/>
                    <a:pt x="5088" y="3470"/>
                    <a:pt x="5499" y="2767"/>
                  </a:cubicBezTo>
                  <a:cubicBezTo>
                    <a:pt x="5716" y="2813"/>
                    <a:pt x="5945" y="2847"/>
                    <a:pt x="6162" y="2847"/>
                  </a:cubicBezTo>
                  <a:cubicBezTo>
                    <a:pt x="6183" y="2848"/>
                    <a:pt x="6203" y="2848"/>
                    <a:pt x="6224" y="2848"/>
                  </a:cubicBezTo>
                  <a:cubicBezTo>
                    <a:pt x="6533" y="2848"/>
                    <a:pt x="6831" y="2767"/>
                    <a:pt x="7088" y="2596"/>
                  </a:cubicBezTo>
                  <a:cubicBezTo>
                    <a:pt x="7294" y="2447"/>
                    <a:pt x="7534" y="2150"/>
                    <a:pt x="7545" y="1601"/>
                  </a:cubicBezTo>
                  <a:cubicBezTo>
                    <a:pt x="7557" y="1258"/>
                    <a:pt x="7420" y="915"/>
                    <a:pt x="7168" y="687"/>
                  </a:cubicBezTo>
                  <a:lnTo>
                    <a:pt x="7157" y="687"/>
                  </a:lnTo>
                  <a:cubicBezTo>
                    <a:pt x="6825" y="401"/>
                    <a:pt x="6368" y="367"/>
                    <a:pt x="6082" y="367"/>
                  </a:cubicBezTo>
                  <a:lnTo>
                    <a:pt x="6082" y="3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4"/>
            <p:cNvSpPr/>
            <p:nvPr/>
          </p:nvSpPr>
          <p:spPr>
            <a:xfrm>
              <a:off x="7739413" y="3108464"/>
              <a:ext cx="54136" cy="57063"/>
            </a:xfrm>
            <a:custGeom>
              <a:avLst/>
              <a:gdLst/>
              <a:ahLst/>
              <a:cxnLst/>
              <a:rect l="l" t="t" r="r" b="b"/>
              <a:pathLst>
                <a:path w="1572" h="1657" extrusionOk="0">
                  <a:moveTo>
                    <a:pt x="900" y="0"/>
                  </a:moveTo>
                  <a:cubicBezTo>
                    <a:pt x="430" y="0"/>
                    <a:pt x="1" y="410"/>
                    <a:pt x="85" y="952"/>
                  </a:cubicBezTo>
                  <a:cubicBezTo>
                    <a:pt x="155" y="1398"/>
                    <a:pt x="530" y="1657"/>
                    <a:pt x="911" y="1657"/>
                  </a:cubicBezTo>
                  <a:cubicBezTo>
                    <a:pt x="1155" y="1657"/>
                    <a:pt x="1402" y="1550"/>
                    <a:pt x="1572" y="1318"/>
                  </a:cubicBezTo>
                  <a:lnTo>
                    <a:pt x="966" y="872"/>
                  </a:lnTo>
                  <a:lnTo>
                    <a:pt x="1457" y="209"/>
                  </a:lnTo>
                  <a:lnTo>
                    <a:pt x="1389" y="163"/>
                  </a:lnTo>
                  <a:cubicBezTo>
                    <a:pt x="1234" y="51"/>
                    <a:pt x="1065" y="0"/>
                    <a:pt x="9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4"/>
            <p:cNvSpPr/>
            <p:nvPr/>
          </p:nvSpPr>
          <p:spPr>
            <a:xfrm>
              <a:off x="7731699" y="3108567"/>
              <a:ext cx="61850" cy="56822"/>
            </a:xfrm>
            <a:custGeom>
              <a:avLst/>
              <a:gdLst/>
              <a:ahLst/>
              <a:cxnLst/>
              <a:rect l="l" t="t" r="r" b="b"/>
              <a:pathLst>
                <a:path w="1796" h="1650" extrusionOk="0">
                  <a:moveTo>
                    <a:pt x="1132" y="0"/>
                  </a:moveTo>
                  <a:cubicBezTo>
                    <a:pt x="332" y="0"/>
                    <a:pt x="1" y="1018"/>
                    <a:pt x="641" y="1486"/>
                  </a:cubicBezTo>
                  <a:cubicBezTo>
                    <a:pt x="788" y="1597"/>
                    <a:pt x="960" y="1650"/>
                    <a:pt x="1130" y="1650"/>
                  </a:cubicBezTo>
                  <a:cubicBezTo>
                    <a:pt x="1382" y="1650"/>
                    <a:pt x="1632" y="1533"/>
                    <a:pt x="1796" y="1315"/>
                  </a:cubicBezTo>
                  <a:lnTo>
                    <a:pt x="1190" y="869"/>
                  </a:lnTo>
                  <a:lnTo>
                    <a:pt x="1681" y="195"/>
                  </a:lnTo>
                  <a:lnTo>
                    <a:pt x="1613" y="160"/>
                  </a:lnTo>
                  <a:cubicBezTo>
                    <a:pt x="1475" y="46"/>
                    <a:pt x="1304" y="0"/>
                    <a:pt x="1132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4"/>
            <p:cNvSpPr/>
            <p:nvPr/>
          </p:nvSpPr>
          <p:spPr>
            <a:xfrm>
              <a:off x="7804532" y="3127439"/>
              <a:ext cx="13809" cy="11847"/>
            </a:xfrm>
            <a:custGeom>
              <a:avLst/>
              <a:gdLst/>
              <a:ahLst/>
              <a:cxnLst/>
              <a:rect l="l" t="t" r="r" b="b"/>
              <a:pathLst>
                <a:path w="401" h="344" extrusionOk="0">
                  <a:moveTo>
                    <a:pt x="226" y="0"/>
                  </a:moveTo>
                  <a:cubicBezTo>
                    <a:pt x="187" y="0"/>
                    <a:pt x="147" y="15"/>
                    <a:pt x="115" y="47"/>
                  </a:cubicBezTo>
                  <a:cubicBezTo>
                    <a:pt x="1" y="161"/>
                    <a:pt x="81" y="344"/>
                    <a:pt x="229" y="344"/>
                  </a:cubicBezTo>
                  <a:cubicBezTo>
                    <a:pt x="321" y="344"/>
                    <a:pt x="401" y="264"/>
                    <a:pt x="401" y="173"/>
                  </a:cubicBezTo>
                  <a:cubicBezTo>
                    <a:pt x="401" y="70"/>
                    <a:pt x="314" y="0"/>
                    <a:pt x="2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4"/>
            <p:cNvSpPr/>
            <p:nvPr/>
          </p:nvSpPr>
          <p:spPr>
            <a:xfrm>
              <a:off x="7804532" y="3127473"/>
              <a:ext cx="15772" cy="11812"/>
            </a:xfrm>
            <a:custGeom>
              <a:avLst/>
              <a:gdLst/>
              <a:ahLst/>
              <a:cxnLst/>
              <a:rect l="l" t="t" r="r" b="b"/>
              <a:pathLst>
                <a:path w="458" h="343" extrusionOk="0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458" y="343"/>
                    <a:pt x="458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4"/>
            <p:cNvSpPr/>
            <p:nvPr/>
          </p:nvSpPr>
          <p:spPr>
            <a:xfrm>
              <a:off x="7838899" y="3127817"/>
              <a:ext cx="13706" cy="11778"/>
            </a:xfrm>
            <a:custGeom>
              <a:avLst/>
              <a:gdLst/>
              <a:ahLst/>
              <a:cxnLst/>
              <a:rect l="l" t="t" r="r" b="b"/>
              <a:pathLst>
                <a:path w="398" h="342" extrusionOk="0">
                  <a:moveTo>
                    <a:pt x="245" y="0"/>
                  </a:moveTo>
                  <a:cubicBezTo>
                    <a:pt x="239" y="0"/>
                    <a:pt x="232" y="1"/>
                    <a:pt x="226" y="1"/>
                  </a:cubicBezTo>
                  <a:cubicBezTo>
                    <a:pt x="222" y="1"/>
                    <a:pt x="217" y="1"/>
                    <a:pt x="213" y="1"/>
                  </a:cubicBezTo>
                  <a:cubicBezTo>
                    <a:pt x="73" y="1"/>
                    <a:pt x="0" y="187"/>
                    <a:pt x="112" y="287"/>
                  </a:cubicBezTo>
                  <a:cubicBezTo>
                    <a:pt x="145" y="325"/>
                    <a:pt x="188" y="341"/>
                    <a:pt x="230" y="341"/>
                  </a:cubicBezTo>
                  <a:cubicBezTo>
                    <a:pt x="315" y="341"/>
                    <a:pt x="397" y="273"/>
                    <a:pt x="397" y="173"/>
                  </a:cubicBezTo>
                  <a:cubicBezTo>
                    <a:pt x="397" y="77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4"/>
            <p:cNvSpPr/>
            <p:nvPr/>
          </p:nvSpPr>
          <p:spPr>
            <a:xfrm>
              <a:off x="7839588" y="3127473"/>
              <a:ext cx="14980" cy="11812"/>
            </a:xfrm>
            <a:custGeom>
              <a:avLst/>
              <a:gdLst/>
              <a:ahLst/>
              <a:cxnLst/>
              <a:rect l="l" t="t" r="r" b="b"/>
              <a:pathLst>
                <a:path w="435" h="343" extrusionOk="0">
                  <a:moveTo>
                    <a:pt x="206" y="0"/>
                  </a:moveTo>
                  <a:lnTo>
                    <a:pt x="206" y="11"/>
                  </a:lnTo>
                  <a:cubicBezTo>
                    <a:pt x="0" y="23"/>
                    <a:pt x="0" y="332"/>
                    <a:pt x="206" y="343"/>
                  </a:cubicBezTo>
                  <a:cubicBezTo>
                    <a:pt x="434" y="343"/>
                    <a:pt x="434" y="0"/>
                    <a:pt x="206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4"/>
            <p:cNvSpPr/>
            <p:nvPr/>
          </p:nvSpPr>
          <p:spPr>
            <a:xfrm>
              <a:off x="7709281" y="3126681"/>
              <a:ext cx="13809" cy="11950"/>
            </a:xfrm>
            <a:custGeom>
              <a:avLst/>
              <a:gdLst/>
              <a:ahLst/>
              <a:cxnLst/>
              <a:rect l="l" t="t" r="r" b="b"/>
              <a:pathLst>
                <a:path w="401" h="347" extrusionOk="0">
                  <a:moveTo>
                    <a:pt x="240" y="0"/>
                  </a:moveTo>
                  <a:cubicBezTo>
                    <a:pt x="80" y="0"/>
                    <a:pt x="0" y="183"/>
                    <a:pt x="114" y="297"/>
                  </a:cubicBezTo>
                  <a:cubicBezTo>
                    <a:pt x="148" y="331"/>
                    <a:pt x="190" y="346"/>
                    <a:pt x="231" y="346"/>
                  </a:cubicBezTo>
                  <a:cubicBezTo>
                    <a:pt x="317" y="346"/>
                    <a:pt x="400" y="280"/>
                    <a:pt x="400" y="172"/>
                  </a:cubicBezTo>
                  <a:cubicBezTo>
                    <a:pt x="400" y="80"/>
                    <a:pt x="332" y="0"/>
                    <a:pt x="2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4"/>
            <p:cNvSpPr/>
            <p:nvPr/>
          </p:nvSpPr>
          <p:spPr>
            <a:xfrm>
              <a:off x="7710038" y="3126647"/>
              <a:ext cx="15566" cy="11915"/>
            </a:xfrm>
            <a:custGeom>
              <a:avLst/>
              <a:gdLst/>
              <a:ahLst/>
              <a:cxnLst/>
              <a:rect l="l" t="t" r="r" b="b"/>
              <a:pathLst>
                <a:path w="452" h="346" extrusionOk="0">
                  <a:moveTo>
                    <a:pt x="228" y="0"/>
                  </a:moveTo>
                  <a:cubicBezTo>
                    <a:pt x="221" y="0"/>
                    <a:pt x="214" y="1"/>
                    <a:pt x="207" y="1"/>
                  </a:cubicBezTo>
                  <a:cubicBezTo>
                    <a:pt x="1" y="24"/>
                    <a:pt x="1" y="333"/>
                    <a:pt x="207" y="344"/>
                  </a:cubicBezTo>
                  <a:cubicBezTo>
                    <a:pt x="214" y="345"/>
                    <a:pt x="221" y="345"/>
                    <a:pt x="228" y="345"/>
                  </a:cubicBezTo>
                  <a:cubicBezTo>
                    <a:pt x="451" y="345"/>
                    <a:pt x="451" y="0"/>
                    <a:pt x="228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4"/>
            <p:cNvSpPr/>
            <p:nvPr/>
          </p:nvSpPr>
          <p:spPr>
            <a:xfrm>
              <a:off x="7680527" y="3126681"/>
              <a:ext cx="13809" cy="11743"/>
            </a:xfrm>
            <a:custGeom>
              <a:avLst/>
              <a:gdLst/>
              <a:ahLst/>
              <a:cxnLst/>
              <a:rect l="l" t="t" r="r" b="b"/>
              <a:pathLst>
                <a:path w="401" h="341" extrusionOk="0">
                  <a:moveTo>
                    <a:pt x="229" y="0"/>
                  </a:moveTo>
                  <a:cubicBezTo>
                    <a:pt x="81" y="0"/>
                    <a:pt x="1" y="183"/>
                    <a:pt x="115" y="286"/>
                  </a:cubicBezTo>
                  <a:cubicBezTo>
                    <a:pt x="149" y="324"/>
                    <a:pt x="191" y="340"/>
                    <a:pt x="233" y="340"/>
                  </a:cubicBezTo>
                  <a:cubicBezTo>
                    <a:pt x="318" y="340"/>
                    <a:pt x="401" y="271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4"/>
            <p:cNvSpPr/>
            <p:nvPr/>
          </p:nvSpPr>
          <p:spPr>
            <a:xfrm>
              <a:off x="7680527" y="3126681"/>
              <a:ext cx="13809" cy="11847"/>
            </a:xfrm>
            <a:custGeom>
              <a:avLst/>
              <a:gdLst/>
              <a:ahLst/>
              <a:cxnLst/>
              <a:rect l="l" t="t" r="r" b="b"/>
              <a:pathLst>
                <a:path w="401" h="344" extrusionOk="0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332" y="343"/>
                    <a:pt x="401" y="263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4"/>
            <p:cNvSpPr/>
            <p:nvPr/>
          </p:nvSpPr>
          <p:spPr>
            <a:xfrm>
              <a:off x="7505728" y="4610060"/>
              <a:ext cx="294923" cy="65776"/>
            </a:xfrm>
            <a:custGeom>
              <a:avLst/>
              <a:gdLst/>
              <a:ahLst/>
              <a:cxnLst/>
              <a:rect l="l" t="t" r="r" b="b"/>
              <a:pathLst>
                <a:path w="8564" h="1910" extrusionOk="0">
                  <a:moveTo>
                    <a:pt x="4596" y="0"/>
                  </a:moveTo>
                  <a:lnTo>
                    <a:pt x="1" y="126"/>
                  </a:lnTo>
                  <a:lnTo>
                    <a:pt x="138" y="1909"/>
                  </a:lnTo>
                  <a:lnTo>
                    <a:pt x="424" y="1909"/>
                  </a:lnTo>
                  <a:cubicBezTo>
                    <a:pt x="1693" y="1887"/>
                    <a:pt x="6837" y="1658"/>
                    <a:pt x="7660" y="1338"/>
                  </a:cubicBezTo>
                  <a:cubicBezTo>
                    <a:pt x="8563" y="972"/>
                    <a:pt x="4631" y="412"/>
                    <a:pt x="4631" y="412"/>
                  </a:cubicBezTo>
                  <a:lnTo>
                    <a:pt x="459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4"/>
            <p:cNvSpPr/>
            <p:nvPr/>
          </p:nvSpPr>
          <p:spPr>
            <a:xfrm>
              <a:off x="7506520" y="4629172"/>
              <a:ext cx="60679" cy="44700"/>
            </a:xfrm>
            <a:custGeom>
              <a:avLst/>
              <a:gdLst/>
              <a:ahLst/>
              <a:cxnLst/>
              <a:rect l="l" t="t" r="r" b="b"/>
              <a:pathLst>
                <a:path w="1762" h="1298" extrusionOk="0">
                  <a:moveTo>
                    <a:pt x="228" y="0"/>
                  </a:moveTo>
                  <a:cubicBezTo>
                    <a:pt x="152" y="0"/>
                    <a:pt x="76" y="6"/>
                    <a:pt x="1" y="17"/>
                  </a:cubicBezTo>
                  <a:lnTo>
                    <a:pt x="103" y="1297"/>
                  </a:lnTo>
                  <a:lnTo>
                    <a:pt x="1761" y="1194"/>
                  </a:lnTo>
                  <a:cubicBezTo>
                    <a:pt x="1658" y="806"/>
                    <a:pt x="1418" y="486"/>
                    <a:pt x="1098" y="268"/>
                  </a:cubicBezTo>
                  <a:cubicBezTo>
                    <a:pt x="840" y="94"/>
                    <a:pt x="538" y="0"/>
                    <a:pt x="22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4"/>
            <p:cNvSpPr/>
            <p:nvPr/>
          </p:nvSpPr>
          <p:spPr>
            <a:xfrm>
              <a:off x="7510446" y="4636025"/>
              <a:ext cx="268922" cy="39844"/>
            </a:xfrm>
            <a:custGeom>
              <a:avLst/>
              <a:gdLst/>
              <a:ahLst/>
              <a:cxnLst/>
              <a:rect l="l" t="t" r="r" b="b"/>
              <a:pathLst>
                <a:path w="7809" h="1157" extrusionOk="0">
                  <a:moveTo>
                    <a:pt x="6426" y="1"/>
                  </a:moveTo>
                  <a:cubicBezTo>
                    <a:pt x="6151" y="35"/>
                    <a:pt x="6071" y="618"/>
                    <a:pt x="6071" y="618"/>
                  </a:cubicBezTo>
                  <a:lnTo>
                    <a:pt x="1" y="1053"/>
                  </a:lnTo>
                  <a:lnTo>
                    <a:pt x="1" y="1155"/>
                  </a:lnTo>
                  <a:cubicBezTo>
                    <a:pt x="60" y="1156"/>
                    <a:pt x="120" y="1156"/>
                    <a:pt x="183" y="1156"/>
                  </a:cubicBezTo>
                  <a:cubicBezTo>
                    <a:pt x="2572" y="1156"/>
                    <a:pt x="7516" y="738"/>
                    <a:pt x="7660" y="515"/>
                  </a:cubicBezTo>
                  <a:cubicBezTo>
                    <a:pt x="7809" y="287"/>
                    <a:pt x="6426" y="1"/>
                    <a:pt x="6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4"/>
            <p:cNvSpPr/>
            <p:nvPr/>
          </p:nvSpPr>
          <p:spPr>
            <a:xfrm>
              <a:off x="7508104" y="4651384"/>
              <a:ext cx="265754" cy="21282"/>
            </a:xfrm>
            <a:custGeom>
              <a:avLst/>
              <a:gdLst/>
              <a:ahLst/>
              <a:cxnLst/>
              <a:rect l="l" t="t" r="r" b="b"/>
              <a:pathLst>
                <a:path w="7717" h="618" extrusionOk="0">
                  <a:moveTo>
                    <a:pt x="7637" y="1"/>
                  </a:moveTo>
                  <a:lnTo>
                    <a:pt x="7420" y="23"/>
                  </a:lnTo>
                  <a:lnTo>
                    <a:pt x="6597" y="103"/>
                  </a:lnTo>
                  <a:cubicBezTo>
                    <a:pt x="5888" y="172"/>
                    <a:pt x="4927" y="264"/>
                    <a:pt x="3864" y="355"/>
                  </a:cubicBezTo>
                  <a:cubicBezTo>
                    <a:pt x="2790" y="435"/>
                    <a:pt x="1829" y="492"/>
                    <a:pt x="1132" y="538"/>
                  </a:cubicBezTo>
                  <a:lnTo>
                    <a:pt x="297" y="584"/>
                  </a:lnTo>
                  <a:lnTo>
                    <a:pt x="69" y="607"/>
                  </a:lnTo>
                  <a:lnTo>
                    <a:pt x="0" y="618"/>
                  </a:lnTo>
                  <a:lnTo>
                    <a:pt x="297" y="618"/>
                  </a:lnTo>
                  <a:lnTo>
                    <a:pt x="1132" y="584"/>
                  </a:lnTo>
                  <a:cubicBezTo>
                    <a:pt x="1829" y="549"/>
                    <a:pt x="2801" y="492"/>
                    <a:pt x="3864" y="412"/>
                  </a:cubicBezTo>
                  <a:cubicBezTo>
                    <a:pt x="4927" y="321"/>
                    <a:pt x="5899" y="229"/>
                    <a:pt x="6597" y="149"/>
                  </a:cubicBezTo>
                  <a:lnTo>
                    <a:pt x="7420" y="46"/>
                  </a:lnTo>
                  <a:lnTo>
                    <a:pt x="7648" y="12"/>
                  </a:lnTo>
                  <a:cubicBezTo>
                    <a:pt x="7671" y="12"/>
                    <a:pt x="7694" y="1"/>
                    <a:pt x="77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4"/>
            <p:cNvSpPr/>
            <p:nvPr/>
          </p:nvSpPr>
          <p:spPr>
            <a:xfrm>
              <a:off x="7718303" y="4634062"/>
              <a:ext cx="14223" cy="25621"/>
            </a:xfrm>
            <a:custGeom>
              <a:avLst/>
              <a:gdLst/>
              <a:ahLst/>
              <a:cxnLst/>
              <a:rect l="l" t="t" r="r" b="b"/>
              <a:pathLst>
                <a:path w="413" h="744" extrusionOk="0">
                  <a:moveTo>
                    <a:pt x="413" y="1"/>
                  </a:moveTo>
                  <a:cubicBezTo>
                    <a:pt x="275" y="69"/>
                    <a:pt x="172" y="172"/>
                    <a:pt x="104" y="321"/>
                  </a:cubicBezTo>
                  <a:cubicBezTo>
                    <a:pt x="35" y="446"/>
                    <a:pt x="1" y="595"/>
                    <a:pt x="35" y="744"/>
                  </a:cubicBezTo>
                  <a:cubicBezTo>
                    <a:pt x="58" y="606"/>
                    <a:pt x="104" y="469"/>
                    <a:pt x="161" y="344"/>
                  </a:cubicBezTo>
                  <a:cubicBezTo>
                    <a:pt x="230" y="218"/>
                    <a:pt x="321" y="103"/>
                    <a:pt x="4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4"/>
            <p:cNvSpPr/>
            <p:nvPr/>
          </p:nvSpPr>
          <p:spPr>
            <a:xfrm>
              <a:off x="7671470" y="4626176"/>
              <a:ext cx="7507" cy="13844"/>
            </a:xfrm>
            <a:custGeom>
              <a:avLst/>
              <a:gdLst/>
              <a:ahLst/>
              <a:cxnLst/>
              <a:rect l="l" t="t" r="r" b="b"/>
              <a:pathLst>
                <a:path w="218" h="402" extrusionOk="0">
                  <a:moveTo>
                    <a:pt x="206" y="1"/>
                  </a:moveTo>
                  <a:cubicBezTo>
                    <a:pt x="195" y="1"/>
                    <a:pt x="138" y="81"/>
                    <a:pt x="81" y="195"/>
                  </a:cubicBezTo>
                  <a:cubicBezTo>
                    <a:pt x="35" y="252"/>
                    <a:pt x="1" y="332"/>
                    <a:pt x="1" y="401"/>
                  </a:cubicBezTo>
                  <a:cubicBezTo>
                    <a:pt x="12" y="401"/>
                    <a:pt x="69" y="332"/>
                    <a:pt x="126" y="218"/>
                  </a:cubicBezTo>
                  <a:cubicBezTo>
                    <a:pt x="183" y="104"/>
                    <a:pt x="218" y="12"/>
                    <a:pt x="20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4"/>
            <p:cNvSpPr/>
            <p:nvPr/>
          </p:nvSpPr>
          <p:spPr>
            <a:xfrm>
              <a:off x="7657695" y="4624558"/>
              <a:ext cx="9884" cy="9987"/>
            </a:xfrm>
            <a:custGeom>
              <a:avLst/>
              <a:gdLst/>
              <a:ahLst/>
              <a:cxnLst/>
              <a:rect l="l" t="t" r="r" b="b"/>
              <a:pathLst>
                <a:path w="287" h="290" extrusionOk="0">
                  <a:moveTo>
                    <a:pt x="271" y="1"/>
                  </a:moveTo>
                  <a:cubicBezTo>
                    <a:pt x="252" y="1"/>
                    <a:pt x="189" y="55"/>
                    <a:pt x="126" y="128"/>
                  </a:cubicBezTo>
                  <a:cubicBezTo>
                    <a:pt x="46" y="208"/>
                    <a:pt x="0" y="277"/>
                    <a:pt x="12" y="288"/>
                  </a:cubicBezTo>
                  <a:cubicBezTo>
                    <a:pt x="13" y="289"/>
                    <a:pt x="14" y="289"/>
                    <a:pt x="16" y="289"/>
                  </a:cubicBezTo>
                  <a:cubicBezTo>
                    <a:pt x="35" y="289"/>
                    <a:pt x="98" y="235"/>
                    <a:pt x="161" y="162"/>
                  </a:cubicBezTo>
                  <a:cubicBezTo>
                    <a:pt x="241" y="94"/>
                    <a:pt x="286" y="25"/>
                    <a:pt x="275" y="2"/>
                  </a:cubicBezTo>
                  <a:cubicBezTo>
                    <a:pt x="274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4"/>
            <p:cNvSpPr/>
            <p:nvPr/>
          </p:nvSpPr>
          <p:spPr>
            <a:xfrm>
              <a:off x="7649017" y="4618703"/>
              <a:ext cx="16186" cy="1997"/>
            </a:xfrm>
            <a:custGeom>
              <a:avLst/>
              <a:gdLst/>
              <a:ahLst/>
              <a:cxnLst/>
              <a:rect l="l" t="t" r="r" b="b"/>
              <a:pathLst>
                <a:path w="470" h="58" extrusionOk="0">
                  <a:moveTo>
                    <a:pt x="310" y="1"/>
                  </a:moveTo>
                  <a:cubicBezTo>
                    <a:pt x="204" y="1"/>
                    <a:pt x="100" y="16"/>
                    <a:pt x="1" y="46"/>
                  </a:cubicBezTo>
                  <a:cubicBezTo>
                    <a:pt x="50" y="54"/>
                    <a:pt x="103" y="58"/>
                    <a:pt x="155" y="58"/>
                  </a:cubicBezTo>
                  <a:cubicBezTo>
                    <a:pt x="261" y="58"/>
                    <a:pt x="371" y="43"/>
                    <a:pt x="470" y="12"/>
                  </a:cubicBezTo>
                  <a:cubicBezTo>
                    <a:pt x="416" y="5"/>
                    <a:pt x="363" y="1"/>
                    <a:pt x="3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4"/>
            <p:cNvSpPr/>
            <p:nvPr/>
          </p:nvSpPr>
          <p:spPr>
            <a:xfrm>
              <a:off x="7675396" y="4610680"/>
              <a:ext cx="28790" cy="18286"/>
            </a:xfrm>
            <a:custGeom>
              <a:avLst/>
              <a:gdLst/>
              <a:ahLst/>
              <a:cxnLst/>
              <a:rect l="l" t="t" r="r" b="b"/>
              <a:pathLst>
                <a:path w="836" h="531" extrusionOk="0">
                  <a:moveTo>
                    <a:pt x="578" y="51"/>
                  </a:moveTo>
                  <a:cubicBezTo>
                    <a:pt x="638" y="51"/>
                    <a:pt x="698" y="62"/>
                    <a:pt x="755" y="85"/>
                  </a:cubicBezTo>
                  <a:cubicBezTo>
                    <a:pt x="801" y="119"/>
                    <a:pt x="790" y="177"/>
                    <a:pt x="733" y="211"/>
                  </a:cubicBezTo>
                  <a:cubicBezTo>
                    <a:pt x="687" y="234"/>
                    <a:pt x="630" y="268"/>
                    <a:pt x="584" y="291"/>
                  </a:cubicBezTo>
                  <a:cubicBezTo>
                    <a:pt x="481" y="325"/>
                    <a:pt x="378" y="360"/>
                    <a:pt x="287" y="394"/>
                  </a:cubicBezTo>
                  <a:cubicBezTo>
                    <a:pt x="201" y="411"/>
                    <a:pt x="130" y="422"/>
                    <a:pt x="80" y="431"/>
                  </a:cubicBezTo>
                  <a:lnTo>
                    <a:pt x="80" y="431"/>
                  </a:lnTo>
                  <a:cubicBezTo>
                    <a:pt x="103" y="374"/>
                    <a:pt x="132" y="319"/>
                    <a:pt x="161" y="268"/>
                  </a:cubicBezTo>
                  <a:cubicBezTo>
                    <a:pt x="218" y="188"/>
                    <a:pt x="310" y="119"/>
                    <a:pt x="401" y="85"/>
                  </a:cubicBezTo>
                  <a:cubicBezTo>
                    <a:pt x="458" y="62"/>
                    <a:pt x="518" y="51"/>
                    <a:pt x="578" y="51"/>
                  </a:cubicBezTo>
                  <a:close/>
                  <a:moveTo>
                    <a:pt x="577" y="1"/>
                  </a:moveTo>
                  <a:cubicBezTo>
                    <a:pt x="328" y="1"/>
                    <a:pt x="100" y="173"/>
                    <a:pt x="49" y="436"/>
                  </a:cubicBezTo>
                  <a:lnTo>
                    <a:pt x="49" y="436"/>
                  </a:lnTo>
                  <a:cubicBezTo>
                    <a:pt x="18" y="442"/>
                    <a:pt x="1" y="447"/>
                    <a:pt x="1" y="451"/>
                  </a:cubicBezTo>
                  <a:cubicBezTo>
                    <a:pt x="16" y="453"/>
                    <a:pt x="32" y="454"/>
                    <a:pt x="47" y="455"/>
                  </a:cubicBezTo>
                  <a:lnTo>
                    <a:pt x="47" y="455"/>
                  </a:lnTo>
                  <a:cubicBezTo>
                    <a:pt x="47" y="476"/>
                    <a:pt x="47" y="499"/>
                    <a:pt x="47" y="531"/>
                  </a:cubicBezTo>
                  <a:cubicBezTo>
                    <a:pt x="53" y="506"/>
                    <a:pt x="61" y="480"/>
                    <a:pt x="70" y="455"/>
                  </a:cubicBezTo>
                  <a:lnTo>
                    <a:pt x="70" y="455"/>
                  </a:lnTo>
                  <a:cubicBezTo>
                    <a:pt x="74" y="455"/>
                    <a:pt x="78" y="455"/>
                    <a:pt x="81" y="455"/>
                  </a:cubicBezTo>
                  <a:cubicBezTo>
                    <a:pt x="153" y="455"/>
                    <a:pt x="220" y="445"/>
                    <a:pt x="287" y="428"/>
                  </a:cubicBezTo>
                  <a:cubicBezTo>
                    <a:pt x="390" y="405"/>
                    <a:pt x="492" y="371"/>
                    <a:pt x="595" y="337"/>
                  </a:cubicBezTo>
                  <a:cubicBezTo>
                    <a:pt x="653" y="314"/>
                    <a:pt x="710" y="279"/>
                    <a:pt x="767" y="245"/>
                  </a:cubicBezTo>
                  <a:cubicBezTo>
                    <a:pt x="801" y="222"/>
                    <a:pt x="824" y="188"/>
                    <a:pt x="835" y="142"/>
                  </a:cubicBezTo>
                  <a:cubicBezTo>
                    <a:pt x="835" y="97"/>
                    <a:pt x="824" y="62"/>
                    <a:pt x="778" y="39"/>
                  </a:cubicBezTo>
                  <a:cubicBezTo>
                    <a:pt x="712" y="13"/>
                    <a:pt x="644" y="1"/>
                    <a:pt x="5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4"/>
            <p:cNvSpPr/>
            <p:nvPr/>
          </p:nvSpPr>
          <p:spPr>
            <a:xfrm>
              <a:off x="7663205" y="4607305"/>
              <a:ext cx="16186" cy="18906"/>
            </a:xfrm>
            <a:custGeom>
              <a:avLst/>
              <a:gdLst/>
              <a:ahLst/>
              <a:cxnLst/>
              <a:rect l="l" t="t" r="r" b="b"/>
              <a:pathLst>
                <a:path w="470" h="549" extrusionOk="0">
                  <a:moveTo>
                    <a:pt x="103" y="0"/>
                  </a:moveTo>
                  <a:cubicBezTo>
                    <a:pt x="35" y="23"/>
                    <a:pt x="1" y="92"/>
                    <a:pt x="23" y="149"/>
                  </a:cubicBezTo>
                  <a:cubicBezTo>
                    <a:pt x="35" y="195"/>
                    <a:pt x="46" y="240"/>
                    <a:pt x="81" y="275"/>
                  </a:cubicBezTo>
                  <a:cubicBezTo>
                    <a:pt x="126" y="343"/>
                    <a:pt x="172" y="389"/>
                    <a:pt x="229" y="446"/>
                  </a:cubicBezTo>
                  <a:cubicBezTo>
                    <a:pt x="286" y="492"/>
                    <a:pt x="343" y="526"/>
                    <a:pt x="412" y="549"/>
                  </a:cubicBezTo>
                  <a:cubicBezTo>
                    <a:pt x="412" y="549"/>
                    <a:pt x="343" y="503"/>
                    <a:pt x="263" y="412"/>
                  </a:cubicBezTo>
                  <a:cubicBezTo>
                    <a:pt x="206" y="366"/>
                    <a:pt x="161" y="309"/>
                    <a:pt x="115" y="252"/>
                  </a:cubicBezTo>
                  <a:cubicBezTo>
                    <a:pt x="69" y="183"/>
                    <a:pt x="35" y="80"/>
                    <a:pt x="103" y="57"/>
                  </a:cubicBezTo>
                  <a:cubicBezTo>
                    <a:pt x="109" y="57"/>
                    <a:pt x="115" y="56"/>
                    <a:pt x="121" y="56"/>
                  </a:cubicBezTo>
                  <a:cubicBezTo>
                    <a:pt x="195" y="56"/>
                    <a:pt x="267" y="119"/>
                    <a:pt x="309" y="172"/>
                  </a:cubicBezTo>
                  <a:cubicBezTo>
                    <a:pt x="355" y="217"/>
                    <a:pt x="389" y="286"/>
                    <a:pt x="412" y="355"/>
                  </a:cubicBezTo>
                  <a:cubicBezTo>
                    <a:pt x="423" y="412"/>
                    <a:pt x="435" y="480"/>
                    <a:pt x="435" y="549"/>
                  </a:cubicBezTo>
                  <a:cubicBezTo>
                    <a:pt x="469" y="480"/>
                    <a:pt x="469" y="412"/>
                    <a:pt x="458" y="343"/>
                  </a:cubicBezTo>
                  <a:cubicBezTo>
                    <a:pt x="435" y="263"/>
                    <a:pt x="401" y="195"/>
                    <a:pt x="355" y="137"/>
                  </a:cubicBezTo>
                  <a:cubicBezTo>
                    <a:pt x="298" y="46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4"/>
            <p:cNvSpPr/>
            <p:nvPr/>
          </p:nvSpPr>
          <p:spPr>
            <a:xfrm>
              <a:off x="7507691" y="4627381"/>
              <a:ext cx="59095" cy="41773"/>
            </a:xfrm>
            <a:custGeom>
              <a:avLst/>
              <a:gdLst/>
              <a:ahLst/>
              <a:cxnLst/>
              <a:rect l="l" t="t" r="r" b="b"/>
              <a:pathLst>
                <a:path w="1716" h="1213" extrusionOk="0">
                  <a:moveTo>
                    <a:pt x="332" y="0"/>
                  </a:moveTo>
                  <a:cubicBezTo>
                    <a:pt x="252" y="0"/>
                    <a:pt x="172" y="12"/>
                    <a:pt x="81" y="35"/>
                  </a:cubicBezTo>
                  <a:cubicBezTo>
                    <a:pt x="58" y="35"/>
                    <a:pt x="24" y="46"/>
                    <a:pt x="1" y="57"/>
                  </a:cubicBezTo>
                  <a:cubicBezTo>
                    <a:pt x="1" y="59"/>
                    <a:pt x="4" y="60"/>
                    <a:pt x="9" y="60"/>
                  </a:cubicBezTo>
                  <a:cubicBezTo>
                    <a:pt x="34" y="60"/>
                    <a:pt x="119" y="44"/>
                    <a:pt x="247" y="44"/>
                  </a:cubicBezTo>
                  <a:cubicBezTo>
                    <a:pt x="274" y="44"/>
                    <a:pt x="302" y="44"/>
                    <a:pt x="332" y="46"/>
                  </a:cubicBezTo>
                  <a:cubicBezTo>
                    <a:pt x="607" y="57"/>
                    <a:pt x="870" y="137"/>
                    <a:pt x="1098" y="286"/>
                  </a:cubicBezTo>
                  <a:cubicBezTo>
                    <a:pt x="1316" y="435"/>
                    <a:pt x="1498" y="652"/>
                    <a:pt x="1601" y="892"/>
                  </a:cubicBezTo>
                  <a:cubicBezTo>
                    <a:pt x="1693" y="1086"/>
                    <a:pt x="1704" y="1212"/>
                    <a:pt x="1716" y="1212"/>
                  </a:cubicBezTo>
                  <a:cubicBezTo>
                    <a:pt x="1716" y="1189"/>
                    <a:pt x="1716" y="1155"/>
                    <a:pt x="1716" y="1121"/>
                  </a:cubicBezTo>
                  <a:cubicBezTo>
                    <a:pt x="1693" y="1041"/>
                    <a:pt x="1670" y="961"/>
                    <a:pt x="1636" y="881"/>
                  </a:cubicBezTo>
                  <a:cubicBezTo>
                    <a:pt x="1430" y="343"/>
                    <a:pt x="915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4"/>
            <p:cNvSpPr/>
            <p:nvPr/>
          </p:nvSpPr>
          <p:spPr>
            <a:xfrm>
              <a:off x="7585654" y="4649765"/>
              <a:ext cx="45699" cy="4442"/>
            </a:xfrm>
            <a:custGeom>
              <a:avLst/>
              <a:gdLst/>
              <a:ahLst/>
              <a:cxnLst/>
              <a:rect l="l" t="t" r="r" b="b"/>
              <a:pathLst>
                <a:path w="1327" h="129" extrusionOk="0">
                  <a:moveTo>
                    <a:pt x="1316" y="0"/>
                  </a:moveTo>
                  <a:cubicBezTo>
                    <a:pt x="1261" y="0"/>
                    <a:pt x="990" y="39"/>
                    <a:pt x="663" y="59"/>
                  </a:cubicBezTo>
                  <a:cubicBezTo>
                    <a:pt x="298" y="82"/>
                    <a:pt x="0" y="82"/>
                    <a:pt x="0" y="105"/>
                  </a:cubicBezTo>
                  <a:cubicBezTo>
                    <a:pt x="135" y="119"/>
                    <a:pt x="273" y="129"/>
                    <a:pt x="414" y="129"/>
                  </a:cubicBezTo>
                  <a:cubicBezTo>
                    <a:pt x="500" y="129"/>
                    <a:pt x="588" y="125"/>
                    <a:pt x="675" y="116"/>
                  </a:cubicBezTo>
                  <a:cubicBezTo>
                    <a:pt x="892" y="105"/>
                    <a:pt x="1121" y="70"/>
                    <a:pt x="1327" y="2"/>
                  </a:cubicBezTo>
                  <a:cubicBezTo>
                    <a:pt x="1327" y="1"/>
                    <a:pt x="1323" y="0"/>
                    <a:pt x="13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4"/>
            <p:cNvSpPr/>
            <p:nvPr/>
          </p:nvSpPr>
          <p:spPr>
            <a:xfrm>
              <a:off x="7554558" y="4655654"/>
              <a:ext cx="5923" cy="8747"/>
            </a:xfrm>
            <a:custGeom>
              <a:avLst/>
              <a:gdLst/>
              <a:ahLst/>
              <a:cxnLst/>
              <a:rect l="l" t="t" r="r" b="b"/>
              <a:pathLst>
                <a:path w="172" h="254" extrusionOk="0">
                  <a:moveTo>
                    <a:pt x="17" y="1"/>
                  </a:moveTo>
                  <a:cubicBezTo>
                    <a:pt x="15" y="1"/>
                    <a:pt x="13" y="1"/>
                    <a:pt x="12" y="2"/>
                  </a:cubicBezTo>
                  <a:cubicBezTo>
                    <a:pt x="0" y="14"/>
                    <a:pt x="35" y="60"/>
                    <a:pt x="80" y="128"/>
                  </a:cubicBezTo>
                  <a:cubicBezTo>
                    <a:pt x="115" y="197"/>
                    <a:pt x="137" y="254"/>
                    <a:pt x="149" y="254"/>
                  </a:cubicBezTo>
                  <a:cubicBezTo>
                    <a:pt x="160" y="254"/>
                    <a:pt x="172" y="174"/>
                    <a:pt x="126" y="105"/>
                  </a:cubicBezTo>
                  <a:cubicBezTo>
                    <a:pt x="85" y="44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4"/>
            <p:cNvSpPr/>
            <p:nvPr/>
          </p:nvSpPr>
          <p:spPr>
            <a:xfrm>
              <a:off x="7541955" y="4642224"/>
              <a:ext cx="7129" cy="5717"/>
            </a:xfrm>
            <a:custGeom>
              <a:avLst/>
              <a:gdLst/>
              <a:ahLst/>
              <a:cxnLst/>
              <a:rect l="l" t="t" r="r" b="b"/>
              <a:pathLst>
                <a:path w="207" h="166" extrusionOk="0">
                  <a:moveTo>
                    <a:pt x="17" y="1"/>
                  </a:moveTo>
                  <a:cubicBezTo>
                    <a:pt x="14" y="1"/>
                    <a:pt x="12" y="2"/>
                    <a:pt x="12" y="4"/>
                  </a:cubicBezTo>
                  <a:cubicBezTo>
                    <a:pt x="0" y="15"/>
                    <a:pt x="35" y="61"/>
                    <a:pt x="92" y="95"/>
                  </a:cubicBezTo>
                  <a:cubicBezTo>
                    <a:pt x="132" y="135"/>
                    <a:pt x="171" y="166"/>
                    <a:pt x="189" y="166"/>
                  </a:cubicBezTo>
                  <a:cubicBezTo>
                    <a:pt x="191" y="166"/>
                    <a:pt x="193" y="165"/>
                    <a:pt x="195" y="164"/>
                  </a:cubicBezTo>
                  <a:cubicBezTo>
                    <a:pt x="206" y="152"/>
                    <a:pt x="172" y="107"/>
                    <a:pt x="126" y="61"/>
                  </a:cubicBezTo>
                  <a:cubicBezTo>
                    <a:pt x="79" y="23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4"/>
            <p:cNvSpPr/>
            <p:nvPr/>
          </p:nvSpPr>
          <p:spPr>
            <a:xfrm>
              <a:off x="7525012" y="4635784"/>
              <a:ext cx="9505" cy="3513"/>
            </a:xfrm>
            <a:custGeom>
              <a:avLst/>
              <a:gdLst/>
              <a:ahLst/>
              <a:cxnLst/>
              <a:rect l="l" t="t" r="r" b="b"/>
              <a:pathLst>
                <a:path w="276" h="102" extrusionOk="0">
                  <a:moveTo>
                    <a:pt x="90" y="0"/>
                  </a:moveTo>
                  <a:cubicBezTo>
                    <a:pt x="34" y="0"/>
                    <a:pt x="1" y="22"/>
                    <a:pt x="1" y="31"/>
                  </a:cubicBezTo>
                  <a:cubicBezTo>
                    <a:pt x="1" y="53"/>
                    <a:pt x="69" y="42"/>
                    <a:pt x="138" y="65"/>
                  </a:cubicBezTo>
                  <a:cubicBezTo>
                    <a:pt x="197" y="75"/>
                    <a:pt x="239" y="102"/>
                    <a:pt x="257" y="102"/>
                  </a:cubicBezTo>
                  <a:cubicBezTo>
                    <a:pt x="260" y="102"/>
                    <a:pt x="262" y="101"/>
                    <a:pt x="264" y="99"/>
                  </a:cubicBezTo>
                  <a:cubicBezTo>
                    <a:pt x="275" y="88"/>
                    <a:pt x="229" y="31"/>
                    <a:pt x="149" y="8"/>
                  </a:cubicBezTo>
                  <a:cubicBezTo>
                    <a:pt x="127" y="2"/>
                    <a:pt x="107" y="0"/>
                    <a:pt x="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4"/>
            <p:cNvSpPr/>
            <p:nvPr/>
          </p:nvSpPr>
          <p:spPr>
            <a:xfrm>
              <a:off x="7512822" y="4634544"/>
              <a:ext cx="5166" cy="2204"/>
            </a:xfrm>
            <a:custGeom>
              <a:avLst/>
              <a:gdLst/>
              <a:ahLst/>
              <a:cxnLst/>
              <a:rect l="l" t="t" r="r" b="b"/>
              <a:pathLst>
                <a:path w="150" h="64" extrusionOk="0">
                  <a:moveTo>
                    <a:pt x="32" y="1"/>
                  </a:moveTo>
                  <a:cubicBezTo>
                    <a:pt x="18" y="1"/>
                    <a:pt x="6" y="4"/>
                    <a:pt x="0" y="9"/>
                  </a:cubicBezTo>
                  <a:cubicBezTo>
                    <a:pt x="0" y="21"/>
                    <a:pt x="23" y="44"/>
                    <a:pt x="69" y="55"/>
                  </a:cubicBezTo>
                  <a:cubicBezTo>
                    <a:pt x="86" y="61"/>
                    <a:pt x="103" y="64"/>
                    <a:pt x="116" y="64"/>
                  </a:cubicBezTo>
                  <a:cubicBezTo>
                    <a:pt x="129" y="64"/>
                    <a:pt x="138" y="61"/>
                    <a:pt x="138" y="55"/>
                  </a:cubicBezTo>
                  <a:cubicBezTo>
                    <a:pt x="149" y="44"/>
                    <a:pt x="115" y="21"/>
                    <a:pt x="80" y="9"/>
                  </a:cubicBezTo>
                  <a:cubicBezTo>
                    <a:pt x="63" y="4"/>
                    <a:pt x="46" y="1"/>
                    <a:pt x="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4"/>
            <p:cNvSpPr/>
            <p:nvPr/>
          </p:nvSpPr>
          <p:spPr>
            <a:xfrm>
              <a:off x="7474632" y="4318350"/>
              <a:ext cx="185480" cy="296851"/>
            </a:xfrm>
            <a:custGeom>
              <a:avLst/>
              <a:gdLst/>
              <a:ahLst/>
              <a:cxnLst/>
              <a:rect l="l" t="t" r="r" b="b"/>
              <a:pathLst>
                <a:path w="5386" h="8620" extrusionOk="0">
                  <a:moveTo>
                    <a:pt x="4608" y="0"/>
                  </a:moveTo>
                  <a:lnTo>
                    <a:pt x="1" y="1109"/>
                  </a:lnTo>
                  <a:lnTo>
                    <a:pt x="949" y="8620"/>
                  </a:lnTo>
                  <a:lnTo>
                    <a:pt x="5385" y="8574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4"/>
            <p:cNvSpPr/>
            <p:nvPr/>
          </p:nvSpPr>
          <p:spPr>
            <a:xfrm>
              <a:off x="7495121" y="4499416"/>
              <a:ext cx="164990" cy="114987"/>
            </a:xfrm>
            <a:custGeom>
              <a:avLst/>
              <a:gdLst/>
              <a:ahLst/>
              <a:cxnLst/>
              <a:rect l="l" t="t" r="r" b="b"/>
              <a:pathLst>
                <a:path w="4791" h="3339" extrusionOk="0">
                  <a:moveTo>
                    <a:pt x="4493" y="1"/>
                  </a:moveTo>
                  <a:lnTo>
                    <a:pt x="0" y="424"/>
                  </a:lnTo>
                  <a:lnTo>
                    <a:pt x="309" y="3339"/>
                  </a:lnTo>
                  <a:lnTo>
                    <a:pt x="4790" y="3316"/>
                  </a:lnTo>
                  <a:lnTo>
                    <a:pt x="44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4"/>
            <p:cNvSpPr/>
            <p:nvPr/>
          </p:nvSpPr>
          <p:spPr>
            <a:xfrm>
              <a:off x="7498255" y="4523900"/>
              <a:ext cx="155141" cy="14085"/>
            </a:xfrm>
            <a:custGeom>
              <a:avLst/>
              <a:gdLst/>
              <a:ahLst/>
              <a:cxnLst/>
              <a:rect l="l" t="t" r="r" b="b"/>
              <a:pathLst>
                <a:path w="4505" h="409" extrusionOk="0">
                  <a:moveTo>
                    <a:pt x="4393" y="0"/>
                  </a:moveTo>
                  <a:cubicBezTo>
                    <a:pt x="4099" y="0"/>
                    <a:pt x="3253" y="53"/>
                    <a:pt x="2253" y="136"/>
                  </a:cubicBezTo>
                  <a:cubicBezTo>
                    <a:pt x="995" y="250"/>
                    <a:pt x="0" y="364"/>
                    <a:pt x="0" y="399"/>
                  </a:cubicBezTo>
                  <a:cubicBezTo>
                    <a:pt x="0" y="406"/>
                    <a:pt x="40" y="409"/>
                    <a:pt x="112" y="409"/>
                  </a:cubicBezTo>
                  <a:cubicBezTo>
                    <a:pt x="407" y="409"/>
                    <a:pt x="1252" y="356"/>
                    <a:pt x="2253" y="273"/>
                  </a:cubicBezTo>
                  <a:cubicBezTo>
                    <a:pt x="3510" y="170"/>
                    <a:pt x="4505" y="44"/>
                    <a:pt x="4505" y="10"/>
                  </a:cubicBezTo>
                  <a:cubicBezTo>
                    <a:pt x="4505" y="3"/>
                    <a:pt x="4466" y="0"/>
                    <a:pt x="4393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4"/>
            <p:cNvSpPr/>
            <p:nvPr/>
          </p:nvSpPr>
          <p:spPr>
            <a:xfrm>
              <a:off x="7498634" y="4533715"/>
              <a:ext cx="155933" cy="13947"/>
            </a:xfrm>
            <a:custGeom>
              <a:avLst/>
              <a:gdLst/>
              <a:ahLst/>
              <a:cxnLst/>
              <a:rect l="l" t="t" r="r" b="b"/>
              <a:pathLst>
                <a:path w="4528" h="405" extrusionOk="0">
                  <a:moveTo>
                    <a:pt x="4415" y="1"/>
                  </a:moveTo>
                  <a:cubicBezTo>
                    <a:pt x="4118" y="1"/>
                    <a:pt x="3265" y="54"/>
                    <a:pt x="2264" y="137"/>
                  </a:cubicBezTo>
                  <a:cubicBezTo>
                    <a:pt x="1007" y="239"/>
                    <a:pt x="1" y="354"/>
                    <a:pt x="12" y="388"/>
                  </a:cubicBezTo>
                  <a:cubicBezTo>
                    <a:pt x="12" y="399"/>
                    <a:pt x="69" y="404"/>
                    <a:pt x="173" y="404"/>
                  </a:cubicBezTo>
                  <a:cubicBezTo>
                    <a:pt x="505" y="404"/>
                    <a:pt x="1318" y="352"/>
                    <a:pt x="2276" y="274"/>
                  </a:cubicBezTo>
                  <a:cubicBezTo>
                    <a:pt x="3522" y="171"/>
                    <a:pt x="4528" y="45"/>
                    <a:pt x="4528" y="11"/>
                  </a:cubicBezTo>
                  <a:cubicBezTo>
                    <a:pt x="4528" y="4"/>
                    <a:pt x="4488" y="1"/>
                    <a:pt x="441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4"/>
            <p:cNvSpPr/>
            <p:nvPr/>
          </p:nvSpPr>
          <p:spPr>
            <a:xfrm>
              <a:off x="7544710" y="1806840"/>
              <a:ext cx="382291" cy="663094"/>
            </a:xfrm>
            <a:custGeom>
              <a:avLst/>
              <a:gdLst/>
              <a:ahLst/>
              <a:cxnLst/>
              <a:rect l="l" t="t" r="r" b="b"/>
              <a:pathLst>
                <a:path w="11101" h="19255" extrusionOk="0">
                  <a:moveTo>
                    <a:pt x="3321" y="0"/>
                  </a:moveTo>
                  <a:cubicBezTo>
                    <a:pt x="3217" y="0"/>
                    <a:pt x="3148" y="137"/>
                    <a:pt x="3167" y="270"/>
                  </a:cubicBezTo>
                  <a:cubicBezTo>
                    <a:pt x="3201" y="510"/>
                    <a:pt x="3704" y="2293"/>
                    <a:pt x="3704" y="2293"/>
                  </a:cubicBezTo>
                  <a:cubicBezTo>
                    <a:pt x="2970" y="389"/>
                    <a:pt x="2667" y="94"/>
                    <a:pt x="2495" y="94"/>
                  </a:cubicBezTo>
                  <a:cubicBezTo>
                    <a:pt x="2468" y="94"/>
                    <a:pt x="2445" y="101"/>
                    <a:pt x="2424" y="110"/>
                  </a:cubicBezTo>
                  <a:cubicBezTo>
                    <a:pt x="2264" y="190"/>
                    <a:pt x="3064" y="2190"/>
                    <a:pt x="3064" y="2190"/>
                  </a:cubicBezTo>
                  <a:cubicBezTo>
                    <a:pt x="2823" y="2086"/>
                    <a:pt x="2582" y="2029"/>
                    <a:pt x="2333" y="2029"/>
                  </a:cubicBezTo>
                  <a:cubicBezTo>
                    <a:pt x="2310" y="2029"/>
                    <a:pt x="2287" y="2029"/>
                    <a:pt x="2264" y="2030"/>
                  </a:cubicBezTo>
                  <a:cubicBezTo>
                    <a:pt x="1590" y="2042"/>
                    <a:pt x="1064" y="2888"/>
                    <a:pt x="1189" y="3128"/>
                  </a:cubicBezTo>
                  <a:cubicBezTo>
                    <a:pt x="1244" y="3237"/>
                    <a:pt x="1342" y="3265"/>
                    <a:pt x="1431" y="3265"/>
                  </a:cubicBezTo>
                  <a:cubicBezTo>
                    <a:pt x="1528" y="3265"/>
                    <a:pt x="1612" y="3231"/>
                    <a:pt x="1612" y="3231"/>
                  </a:cubicBezTo>
                  <a:cubicBezTo>
                    <a:pt x="1770" y="2825"/>
                    <a:pt x="2094" y="2637"/>
                    <a:pt x="2414" y="2637"/>
                  </a:cubicBezTo>
                  <a:cubicBezTo>
                    <a:pt x="2697" y="2637"/>
                    <a:pt x="2977" y="2785"/>
                    <a:pt x="3133" y="3059"/>
                  </a:cubicBezTo>
                  <a:cubicBezTo>
                    <a:pt x="3377" y="3495"/>
                    <a:pt x="3017" y="3844"/>
                    <a:pt x="2670" y="3844"/>
                  </a:cubicBezTo>
                  <a:cubicBezTo>
                    <a:pt x="2561" y="3844"/>
                    <a:pt x="2454" y="3810"/>
                    <a:pt x="2367" y="3734"/>
                  </a:cubicBezTo>
                  <a:cubicBezTo>
                    <a:pt x="2030" y="3436"/>
                    <a:pt x="1821" y="3351"/>
                    <a:pt x="1691" y="3351"/>
                  </a:cubicBezTo>
                  <a:cubicBezTo>
                    <a:pt x="1517" y="3351"/>
                    <a:pt x="1487" y="3505"/>
                    <a:pt x="1487" y="3505"/>
                  </a:cubicBezTo>
                  <a:lnTo>
                    <a:pt x="3110" y="5140"/>
                  </a:lnTo>
                  <a:cubicBezTo>
                    <a:pt x="3510" y="6009"/>
                    <a:pt x="3670" y="6294"/>
                    <a:pt x="3670" y="6294"/>
                  </a:cubicBezTo>
                  <a:lnTo>
                    <a:pt x="5625" y="14548"/>
                  </a:lnTo>
                  <a:lnTo>
                    <a:pt x="629" y="13062"/>
                  </a:lnTo>
                  <a:lnTo>
                    <a:pt x="0" y="17555"/>
                  </a:lnTo>
                  <a:cubicBezTo>
                    <a:pt x="0" y="17555"/>
                    <a:pt x="3713" y="19255"/>
                    <a:pt x="6337" y="19255"/>
                  </a:cubicBezTo>
                  <a:cubicBezTo>
                    <a:pt x="6802" y="19255"/>
                    <a:pt x="7233" y="19201"/>
                    <a:pt x="7603" y="19076"/>
                  </a:cubicBezTo>
                  <a:cubicBezTo>
                    <a:pt x="10667" y="18035"/>
                    <a:pt x="11101" y="14846"/>
                    <a:pt x="10084" y="12948"/>
                  </a:cubicBezTo>
                  <a:lnTo>
                    <a:pt x="6185" y="5197"/>
                  </a:lnTo>
                  <a:lnTo>
                    <a:pt x="6162" y="5208"/>
                  </a:lnTo>
                  <a:lnTo>
                    <a:pt x="4985" y="2042"/>
                  </a:lnTo>
                  <a:lnTo>
                    <a:pt x="4482" y="784"/>
                  </a:lnTo>
                  <a:cubicBezTo>
                    <a:pt x="4416" y="636"/>
                    <a:pt x="4326" y="570"/>
                    <a:pt x="4254" y="570"/>
                  </a:cubicBezTo>
                  <a:cubicBezTo>
                    <a:pt x="4175" y="570"/>
                    <a:pt x="4116" y="648"/>
                    <a:pt x="4127" y="784"/>
                  </a:cubicBezTo>
                  <a:cubicBezTo>
                    <a:pt x="4127" y="887"/>
                    <a:pt x="4299" y="2099"/>
                    <a:pt x="4299" y="2099"/>
                  </a:cubicBezTo>
                  <a:lnTo>
                    <a:pt x="3613" y="338"/>
                  </a:lnTo>
                  <a:cubicBezTo>
                    <a:pt x="3511" y="89"/>
                    <a:pt x="3405" y="0"/>
                    <a:pt x="332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4"/>
            <p:cNvSpPr/>
            <p:nvPr/>
          </p:nvSpPr>
          <p:spPr>
            <a:xfrm>
              <a:off x="6771132" y="2470807"/>
              <a:ext cx="313416" cy="508676"/>
            </a:xfrm>
            <a:custGeom>
              <a:avLst/>
              <a:gdLst/>
              <a:ahLst/>
              <a:cxnLst/>
              <a:rect l="l" t="t" r="r" b="b"/>
              <a:pathLst>
                <a:path w="9101" h="14771" extrusionOk="0">
                  <a:moveTo>
                    <a:pt x="3361" y="0"/>
                  </a:moveTo>
                  <a:cubicBezTo>
                    <a:pt x="3361" y="0"/>
                    <a:pt x="0" y="8106"/>
                    <a:pt x="663" y="9135"/>
                  </a:cubicBezTo>
                  <a:cubicBezTo>
                    <a:pt x="1647" y="10655"/>
                    <a:pt x="6242" y="11295"/>
                    <a:pt x="8163" y="11501"/>
                  </a:cubicBezTo>
                  <a:lnTo>
                    <a:pt x="7317" y="13262"/>
                  </a:lnTo>
                  <a:lnTo>
                    <a:pt x="6425" y="14245"/>
                  </a:lnTo>
                  <a:lnTo>
                    <a:pt x="6688" y="14771"/>
                  </a:lnTo>
                  <a:cubicBezTo>
                    <a:pt x="6688" y="14771"/>
                    <a:pt x="9100" y="13444"/>
                    <a:pt x="9043" y="13433"/>
                  </a:cubicBezTo>
                  <a:cubicBezTo>
                    <a:pt x="9009" y="13433"/>
                    <a:pt x="9009" y="12496"/>
                    <a:pt x="8997" y="11570"/>
                  </a:cubicBezTo>
                  <a:lnTo>
                    <a:pt x="8997" y="11570"/>
                  </a:lnTo>
                  <a:lnTo>
                    <a:pt x="9009" y="11581"/>
                  </a:lnTo>
                  <a:lnTo>
                    <a:pt x="9066" y="8391"/>
                  </a:lnTo>
                  <a:cubicBezTo>
                    <a:pt x="9066" y="8391"/>
                    <a:pt x="5522" y="7054"/>
                    <a:pt x="5259" y="6905"/>
                  </a:cubicBezTo>
                  <a:lnTo>
                    <a:pt x="7751" y="1235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4"/>
            <p:cNvSpPr/>
            <p:nvPr/>
          </p:nvSpPr>
          <p:spPr>
            <a:xfrm>
              <a:off x="7099861" y="1670644"/>
              <a:ext cx="346854" cy="244334"/>
            </a:xfrm>
            <a:custGeom>
              <a:avLst/>
              <a:gdLst/>
              <a:ahLst/>
              <a:cxnLst/>
              <a:rect l="l" t="t" r="r" b="b"/>
              <a:pathLst>
                <a:path w="10072" h="7095" extrusionOk="0">
                  <a:moveTo>
                    <a:pt x="6459" y="0"/>
                  </a:moveTo>
                  <a:cubicBezTo>
                    <a:pt x="6265" y="0"/>
                    <a:pt x="6068" y="31"/>
                    <a:pt x="5876" y="75"/>
                  </a:cubicBezTo>
                  <a:cubicBezTo>
                    <a:pt x="5396" y="189"/>
                    <a:pt x="4882" y="486"/>
                    <a:pt x="4847" y="967"/>
                  </a:cubicBezTo>
                  <a:cubicBezTo>
                    <a:pt x="4471" y="491"/>
                    <a:pt x="3971" y="284"/>
                    <a:pt x="3478" y="284"/>
                  </a:cubicBezTo>
                  <a:cubicBezTo>
                    <a:pt x="2442" y="284"/>
                    <a:pt x="1440" y="1198"/>
                    <a:pt x="1704" y="2453"/>
                  </a:cubicBezTo>
                  <a:cubicBezTo>
                    <a:pt x="1591" y="2415"/>
                    <a:pt x="1475" y="2398"/>
                    <a:pt x="1359" y="2398"/>
                  </a:cubicBezTo>
                  <a:cubicBezTo>
                    <a:pt x="764" y="2398"/>
                    <a:pt x="166" y="2856"/>
                    <a:pt x="80" y="3459"/>
                  </a:cubicBezTo>
                  <a:cubicBezTo>
                    <a:pt x="0" y="4213"/>
                    <a:pt x="595" y="4865"/>
                    <a:pt x="1349" y="4888"/>
                  </a:cubicBezTo>
                  <a:cubicBezTo>
                    <a:pt x="1361" y="5299"/>
                    <a:pt x="1566" y="6671"/>
                    <a:pt x="1578" y="7094"/>
                  </a:cubicBezTo>
                  <a:lnTo>
                    <a:pt x="8506" y="4762"/>
                  </a:lnTo>
                  <a:cubicBezTo>
                    <a:pt x="8569" y="4771"/>
                    <a:pt x="8632" y="4776"/>
                    <a:pt x="8695" y="4776"/>
                  </a:cubicBezTo>
                  <a:cubicBezTo>
                    <a:pt x="9239" y="4776"/>
                    <a:pt x="9725" y="4428"/>
                    <a:pt x="9889" y="3905"/>
                  </a:cubicBezTo>
                  <a:cubicBezTo>
                    <a:pt x="10072" y="3310"/>
                    <a:pt x="9797" y="2681"/>
                    <a:pt x="9237" y="2419"/>
                  </a:cubicBezTo>
                  <a:cubicBezTo>
                    <a:pt x="9763" y="1629"/>
                    <a:pt x="9093" y="783"/>
                    <a:pt x="8357" y="783"/>
                  </a:cubicBezTo>
                  <a:cubicBezTo>
                    <a:pt x="8101" y="783"/>
                    <a:pt x="7838" y="885"/>
                    <a:pt x="7614" y="1127"/>
                  </a:cubicBezTo>
                  <a:cubicBezTo>
                    <a:pt x="7717" y="727"/>
                    <a:pt x="7442" y="304"/>
                    <a:pt x="7077" y="132"/>
                  </a:cubicBezTo>
                  <a:cubicBezTo>
                    <a:pt x="6880" y="37"/>
                    <a:pt x="6671" y="0"/>
                    <a:pt x="64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4"/>
            <p:cNvSpPr/>
            <p:nvPr/>
          </p:nvSpPr>
          <p:spPr>
            <a:xfrm>
              <a:off x="7154167" y="1755392"/>
              <a:ext cx="261863" cy="432397"/>
            </a:xfrm>
            <a:custGeom>
              <a:avLst/>
              <a:gdLst/>
              <a:ahLst/>
              <a:cxnLst/>
              <a:rect l="l" t="t" r="r" b="b"/>
              <a:pathLst>
                <a:path w="7604" h="12556" extrusionOk="0">
                  <a:moveTo>
                    <a:pt x="4532" y="1"/>
                  </a:moveTo>
                  <a:cubicBezTo>
                    <a:pt x="3025" y="1"/>
                    <a:pt x="1532" y="494"/>
                    <a:pt x="298" y="1444"/>
                  </a:cubicBezTo>
                  <a:lnTo>
                    <a:pt x="1" y="1672"/>
                  </a:lnTo>
                  <a:lnTo>
                    <a:pt x="778" y="12556"/>
                  </a:lnTo>
                  <a:lnTo>
                    <a:pt x="5568" y="12167"/>
                  </a:lnTo>
                  <a:cubicBezTo>
                    <a:pt x="5603" y="11607"/>
                    <a:pt x="5568" y="9446"/>
                    <a:pt x="5568" y="9446"/>
                  </a:cubicBezTo>
                  <a:cubicBezTo>
                    <a:pt x="5568" y="9446"/>
                    <a:pt x="7557" y="9137"/>
                    <a:pt x="7580" y="7137"/>
                  </a:cubicBezTo>
                  <a:cubicBezTo>
                    <a:pt x="7603" y="5148"/>
                    <a:pt x="7260" y="563"/>
                    <a:pt x="7260" y="563"/>
                  </a:cubicBezTo>
                  <a:cubicBezTo>
                    <a:pt x="6383" y="186"/>
                    <a:pt x="5455" y="1"/>
                    <a:pt x="4532" y="1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4"/>
            <p:cNvSpPr/>
            <p:nvPr/>
          </p:nvSpPr>
          <p:spPr>
            <a:xfrm>
              <a:off x="7374629" y="1875954"/>
              <a:ext cx="26310" cy="19526"/>
            </a:xfrm>
            <a:custGeom>
              <a:avLst/>
              <a:gdLst/>
              <a:ahLst/>
              <a:cxnLst/>
              <a:rect l="l" t="t" r="r" b="b"/>
              <a:pathLst>
                <a:path w="764" h="567" extrusionOk="0">
                  <a:moveTo>
                    <a:pt x="381" y="0"/>
                  </a:moveTo>
                  <a:cubicBezTo>
                    <a:pt x="376" y="0"/>
                    <a:pt x="371" y="0"/>
                    <a:pt x="367" y="0"/>
                  </a:cubicBezTo>
                  <a:cubicBezTo>
                    <a:pt x="115" y="12"/>
                    <a:pt x="1" y="321"/>
                    <a:pt x="184" y="492"/>
                  </a:cubicBezTo>
                  <a:cubicBezTo>
                    <a:pt x="238" y="541"/>
                    <a:pt x="310" y="567"/>
                    <a:pt x="382" y="567"/>
                  </a:cubicBezTo>
                  <a:cubicBezTo>
                    <a:pt x="462" y="567"/>
                    <a:pt x="541" y="535"/>
                    <a:pt x="595" y="469"/>
                  </a:cubicBezTo>
                  <a:cubicBezTo>
                    <a:pt x="764" y="290"/>
                    <a:pt x="624" y="0"/>
                    <a:pt x="3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4"/>
            <p:cNvSpPr/>
            <p:nvPr/>
          </p:nvSpPr>
          <p:spPr>
            <a:xfrm>
              <a:off x="7369532" y="1867448"/>
              <a:ext cx="36228" cy="9884"/>
            </a:xfrm>
            <a:custGeom>
              <a:avLst/>
              <a:gdLst/>
              <a:ahLst/>
              <a:cxnLst/>
              <a:rect l="l" t="t" r="r" b="b"/>
              <a:pathLst>
                <a:path w="1052" h="287" extrusionOk="0">
                  <a:moveTo>
                    <a:pt x="523" y="0"/>
                  </a:moveTo>
                  <a:cubicBezTo>
                    <a:pt x="384" y="0"/>
                    <a:pt x="244" y="43"/>
                    <a:pt x="126" y="133"/>
                  </a:cubicBezTo>
                  <a:cubicBezTo>
                    <a:pt x="46" y="190"/>
                    <a:pt x="0" y="236"/>
                    <a:pt x="23" y="270"/>
                  </a:cubicBezTo>
                  <a:cubicBezTo>
                    <a:pt x="27" y="274"/>
                    <a:pt x="33" y="276"/>
                    <a:pt x="40" y="276"/>
                  </a:cubicBezTo>
                  <a:cubicBezTo>
                    <a:pt x="102" y="276"/>
                    <a:pt x="282" y="167"/>
                    <a:pt x="526" y="167"/>
                  </a:cubicBezTo>
                  <a:cubicBezTo>
                    <a:pt x="772" y="167"/>
                    <a:pt x="954" y="287"/>
                    <a:pt x="1013" y="287"/>
                  </a:cubicBezTo>
                  <a:cubicBezTo>
                    <a:pt x="1020" y="287"/>
                    <a:pt x="1026" y="285"/>
                    <a:pt x="1029" y="282"/>
                  </a:cubicBezTo>
                  <a:cubicBezTo>
                    <a:pt x="1052" y="270"/>
                    <a:pt x="1018" y="202"/>
                    <a:pt x="926" y="133"/>
                  </a:cubicBezTo>
                  <a:cubicBezTo>
                    <a:pt x="810" y="46"/>
                    <a:pt x="667" y="0"/>
                    <a:pt x="5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4"/>
            <p:cNvSpPr/>
            <p:nvPr/>
          </p:nvSpPr>
          <p:spPr>
            <a:xfrm>
              <a:off x="7272318" y="1883771"/>
              <a:ext cx="25208" cy="19664"/>
            </a:xfrm>
            <a:custGeom>
              <a:avLst/>
              <a:gdLst/>
              <a:ahLst/>
              <a:cxnLst/>
              <a:rect l="l" t="t" r="r" b="b"/>
              <a:pathLst>
                <a:path w="732" h="571" extrusionOk="0">
                  <a:moveTo>
                    <a:pt x="369" y="0"/>
                  </a:moveTo>
                  <a:cubicBezTo>
                    <a:pt x="271" y="0"/>
                    <a:pt x="177" y="51"/>
                    <a:pt x="125" y="139"/>
                  </a:cubicBezTo>
                  <a:cubicBezTo>
                    <a:pt x="1" y="336"/>
                    <a:pt x="149" y="570"/>
                    <a:pt x="364" y="570"/>
                  </a:cubicBezTo>
                  <a:cubicBezTo>
                    <a:pt x="387" y="570"/>
                    <a:pt x="410" y="568"/>
                    <a:pt x="434" y="562"/>
                  </a:cubicBezTo>
                  <a:cubicBezTo>
                    <a:pt x="674" y="505"/>
                    <a:pt x="731" y="174"/>
                    <a:pt x="525" y="48"/>
                  </a:cubicBezTo>
                  <a:cubicBezTo>
                    <a:pt x="477" y="15"/>
                    <a:pt x="422" y="0"/>
                    <a:pt x="36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4"/>
            <p:cNvSpPr/>
            <p:nvPr/>
          </p:nvSpPr>
          <p:spPr>
            <a:xfrm>
              <a:off x="7266361" y="1875747"/>
              <a:ext cx="36676" cy="9849"/>
            </a:xfrm>
            <a:custGeom>
              <a:avLst/>
              <a:gdLst/>
              <a:ahLst/>
              <a:cxnLst/>
              <a:rect l="l" t="t" r="r" b="b"/>
              <a:pathLst>
                <a:path w="1065" h="286" extrusionOk="0">
                  <a:moveTo>
                    <a:pt x="531" y="1"/>
                  </a:moveTo>
                  <a:cubicBezTo>
                    <a:pt x="392" y="1"/>
                    <a:pt x="254" y="44"/>
                    <a:pt x="138" y="132"/>
                  </a:cubicBezTo>
                  <a:cubicBezTo>
                    <a:pt x="58" y="189"/>
                    <a:pt x="1" y="235"/>
                    <a:pt x="35" y="269"/>
                  </a:cubicBezTo>
                  <a:cubicBezTo>
                    <a:pt x="39" y="273"/>
                    <a:pt x="45" y="275"/>
                    <a:pt x="53" y="275"/>
                  </a:cubicBezTo>
                  <a:cubicBezTo>
                    <a:pt x="114" y="275"/>
                    <a:pt x="294" y="167"/>
                    <a:pt x="538" y="167"/>
                  </a:cubicBezTo>
                  <a:cubicBezTo>
                    <a:pt x="784" y="167"/>
                    <a:pt x="975" y="286"/>
                    <a:pt x="1028" y="286"/>
                  </a:cubicBezTo>
                  <a:cubicBezTo>
                    <a:pt x="1035" y="286"/>
                    <a:pt x="1039" y="284"/>
                    <a:pt x="1041" y="281"/>
                  </a:cubicBezTo>
                  <a:cubicBezTo>
                    <a:pt x="1064" y="281"/>
                    <a:pt x="1030" y="201"/>
                    <a:pt x="950" y="144"/>
                  </a:cubicBezTo>
                  <a:cubicBezTo>
                    <a:pt x="826" y="49"/>
                    <a:pt x="678" y="1"/>
                    <a:pt x="5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4"/>
            <p:cNvSpPr/>
            <p:nvPr/>
          </p:nvSpPr>
          <p:spPr>
            <a:xfrm>
              <a:off x="7333305" y="1881429"/>
              <a:ext cx="31924" cy="82891"/>
            </a:xfrm>
            <a:custGeom>
              <a:avLst/>
              <a:gdLst/>
              <a:ahLst/>
              <a:cxnLst/>
              <a:rect l="l" t="t" r="r" b="b"/>
              <a:pathLst>
                <a:path w="927" h="2407" extrusionOk="0">
                  <a:moveTo>
                    <a:pt x="37" y="1"/>
                  </a:moveTo>
                  <a:cubicBezTo>
                    <a:pt x="36" y="1"/>
                    <a:pt x="36" y="1"/>
                    <a:pt x="35" y="2"/>
                  </a:cubicBezTo>
                  <a:cubicBezTo>
                    <a:pt x="0" y="13"/>
                    <a:pt x="206" y="665"/>
                    <a:pt x="515" y="1465"/>
                  </a:cubicBezTo>
                  <a:cubicBezTo>
                    <a:pt x="583" y="1659"/>
                    <a:pt x="652" y="1842"/>
                    <a:pt x="732" y="2025"/>
                  </a:cubicBezTo>
                  <a:cubicBezTo>
                    <a:pt x="766" y="2082"/>
                    <a:pt x="778" y="2151"/>
                    <a:pt x="778" y="2231"/>
                  </a:cubicBezTo>
                  <a:cubicBezTo>
                    <a:pt x="778" y="2265"/>
                    <a:pt x="721" y="2288"/>
                    <a:pt x="641" y="2288"/>
                  </a:cubicBezTo>
                  <a:cubicBezTo>
                    <a:pt x="366" y="2334"/>
                    <a:pt x="206" y="2368"/>
                    <a:pt x="206" y="2379"/>
                  </a:cubicBezTo>
                  <a:cubicBezTo>
                    <a:pt x="206" y="2396"/>
                    <a:pt x="298" y="2407"/>
                    <a:pt x="455" y="2407"/>
                  </a:cubicBezTo>
                  <a:cubicBezTo>
                    <a:pt x="512" y="2407"/>
                    <a:pt x="579" y="2405"/>
                    <a:pt x="652" y="2402"/>
                  </a:cubicBezTo>
                  <a:cubicBezTo>
                    <a:pt x="698" y="2402"/>
                    <a:pt x="732" y="2391"/>
                    <a:pt x="778" y="2379"/>
                  </a:cubicBezTo>
                  <a:cubicBezTo>
                    <a:pt x="835" y="2368"/>
                    <a:pt x="881" y="2322"/>
                    <a:pt x="904" y="2265"/>
                  </a:cubicBezTo>
                  <a:cubicBezTo>
                    <a:pt x="926" y="2174"/>
                    <a:pt x="904" y="2059"/>
                    <a:pt x="858" y="1968"/>
                  </a:cubicBezTo>
                  <a:cubicBezTo>
                    <a:pt x="801" y="1785"/>
                    <a:pt x="732" y="1602"/>
                    <a:pt x="652" y="1408"/>
                  </a:cubicBezTo>
                  <a:cubicBezTo>
                    <a:pt x="360" y="633"/>
                    <a:pt x="90" y="1"/>
                    <a:pt x="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4"/>
            <p:cNvSpPr/>
            <p:nvPr/>
          </p:nvSpPr>
          <p:spPr>
            <a:xfrm>
              <a:off x="7304551" y="1973994"/>
              <a:ext cx="51243" cy="25312"/>
            </a:xfrm>
            <a:custGeom>
              <a:avLst/>
              <a:gdLst/>
              <a:ahLst/>
              <a:cxnLst/>
              <a:rect l="l" t="t" r="r" b="b"/>
              <a:pathLst>
                <a:path w="1488" h="735" extrusionOk="0">
                  <a:moveTo>
                    <a:pt x="149" y="0"/>
                  </a:moveTo>
                  <a:lnTo>
                    <a:pt x="149" y="0"/>
                  </a:lnTo>
                  <a:cubicBezTo>
                    <a:pt x="149" y="0"/>
                    <a:pt x="1" y="480"/>
                    <a:pt x="595" y="686"/>
                  </a:cubicBezTo>
                  <a:cubicBezTo>
                    <a:pt x="682" y="719"/>
                    <a:pt x="771" y="734"/>
                    <a:pt x="860" y="734"/>
                  </a:cubicBezTo>
                  <a:cubicBezTo>
                    <a:pt x="1110" y="734"/>
                    <a:pt x="1352" y="608"/>
                    <a:pt x="1487" y="389"/>
                  </a:cubicBezTo>
                  <a:lnTo>
                    <a:pt x="1487" y="389"/>
                  </a:lnTo>
                  <a:cubicBezTo>
                    <a:pt x="1467" y="390"/>
                    <a:pt x="1447" y="390"/>
                    <a:pt x="1428" y="390"/>
                  </a:cubicBezTo>
                  <a:cubicBezTo>
                    <a:pt x="897" y="390"/>
                    <a:pt x="491" y="99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4"/>
            <p:cNvSpPr/>
            <p:nvPr/>
          </p:nvSpPr>
          <p:spPr>
            <a:xfrm>
              <a:off x="7308890" y="1977816"/>
              <a:ext cx="40981" cy="16668"/>
            </a:xfrm>
            <a:custGeom>
              <a:avLst/>
              <a:gdLst/>
              <a:ahLst/>
              <a:cxnLst/>
              <a:rect l="l" t="t" r="r" b="b"/>
              <a:pathLst>
                <a:path w="1190" h="484" extrusionOk="0">
                  <a:moveTo>
                    <a:pt x="7" y="1"/>
                  </a:moveTo>
                  <a:cubicBezTo>
                    <a:pt x="4" y="1"/>
                    <a:pt x="1" y="2"/>
                    <a:pt x="1" y="3"/>
                  </a:cubicBezTo>
                  <a:cubicBezTo>
                    <a:pt x="172" y="118"/>
                    <a:pt x="366" y="221"/>
                    <a:pt x="572" y="289"/>
                  </a:cubicBezTo>
                  <a:cubicBezTo>
                    <a:pt x="767" y="369"/>
                    <a:pt x="972" y="438"/>
                    <a:pt x="1190" y="484"/>
                  </a:cubicBezTo>
                  <a:cubicBezTo>
                    <a:pt x="995" y="381"/>
                    <a:pt x="789" y="301"/>
                    <a:pt x="595" y="243"/>
                  </a:cubicBezTo>
                  <a:cubicBezTo>
                    <a:pt x="288" y="127"/>
                    <a:pt x="50" y="1"/>
                    <a:pt x="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4"/>
            <p:cNvSpPr/>
            <p:nvPr/>
          </p:nvSpPr>
          <p:spPr>
            <a:xfrm>
              <a:off x="7316776" y="1979883"/>
              <a:ext cx="7129" cy="6337"/>
            </a:xfrm>
            <a:custGeom>
              <a:avLst/>
              <a:gdLst/>
              <a:ahLst/>
              <a:cxnLst/>
              <a:rect l="l" t="t" r="r" b="b"/>
              <a:pathLst>
                <a:path w="207" h="184" extrusionOk="0">
                  <a:moveTo>
                    <a:pt x="80" y="1"/>
                  </a:moveTo>
                  <a:lnTo>
                    <a:pt x="0" y="103"/>
                  </a:lnTo>
                  <a:lnTo>
                    <a:pt x="103" y="183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4"/>
            <p:cNvSpPr/>
            <p:nvPr/>
          </p:nvSpPr>
          <p:spPr>
            <a:xfrm>
              <a:off x="7330137" y="1985806"/>
              <a:ext cx="6750" cy="6715"/>
            </a:xfrm>
            <a:custGeom>
              <a:avLst/>
              <a:gdLst/>
              <a:ahLst/>
              <a:cxnLst/>
              <a:rect l="l" t="t" r="r" b="b"/>
              <a:pathLst>
                <a:path w="196" h="195" extrusionOk="0">
                  <a:moveTo>
                    <a:pt x="81" y="0"/>
                  </a:moveTo>
                  <a:lnTo>
                    <a:pt x="1" y="114"/>
                  </a:lnTo>
                  <a:lnTo>
                    <a:pt x="104" y="194"/>
                  </a:lnTo>
                  <a:lnTo>
                    <a:pt x="195" y="5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>
              <a:off x="7342362" y="1990110"/>
              <a:ext cx="7129" cy="6337"/>
            </a:xfrm>
            <a:custGeom>
              <a:avLst/>
              <a:gdLst/>
              <a:ahLst/>
              <a:cxnLst/>
              <a:rect l="l" t="t" r="r" b="b"/>
              <a:pathLst>
                <a:path w="207" h="184" extrusionOk="0">
                  <a:moveTo>
                    <a:pt x="80" y="1"/>
                  </a:moveTo>
                  <a:lnTo>
                    <a:pt x="0" y="115"/>
                  </a:lnTo>
                  <a:lnTo>
                    <a:pt x="115" y="184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>
              <a:off x="7256133" y="2054299"/>
              <a:ext cx="89813" cy="43495"/>
            </a:xfrm>
            <a:custGeom>
              <a:avLst/>
              <a:gdLst/>
              <a:ahLst/>
              <a:cxnLst/>
              <a:rect l="l" t="t" r="r" b="b"/>
              <a:pathLst>
                <a:path w="2608" h="1263" extrusionOk="0">
                  <a:moveTo>
                    <a:pt x="1" y="0"/>
                  </a:moveTo>
                  <a:cubicBezTo>
                    <a:pt x="1" y="0"/>
                    <a:pt x="546" y="1262"/>
                    <a:pt x="2263" y="1262"/>
                  </a:cubicBezTo>
                  <a:cubicBezTo>
                    <a:pt x="2373" y="1262"/>
                    <a:pt x="2488" y="1257"/>
                    <a:pt x="2607" y="1246"/>
                  </a:cubicBezTo>
                  <a:lnTo>
                    <a:pt x="2607" y="732"/>
                  </a:lnTo>
                  <a:cubicBezTo>
                    <a:pt x="2570" y="733"/>
                    <a:pt x="2533" y="733"/>
                    <a:pt x="2496" y="733"/>
                  </a:cubicBezTo>
                  <a:cubicBezTo>
                    <a:pt x="1609" y="733"/>
                    <a:pt x="747" y="472"/>
                    <a:pt x="1" y="0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>
              <a:off x="7104063" y="1878950"/>
              <a:ext cx="71010" cy="91190"/>
            </a:xfrm>
            <a:custGeom>
              <a:avLst/>
              <a:gdLst/>
              <a:ahLst/>
              <a:cxnLst/>
              <a:rect l="l" t="t" r="r" b="b"/>
              <a:pathLst>
                <a:path w="2062" h="2648" extrusionOk="0">
                  <a:moveTo>
                    <a:pt x="1371" y="0"/>
                  </a:moveTo>
                  <a:cubicBezTo>
                    <a:pt x="1057" y="0"/>
                    <a:pt x="0" y="125"/>
                    <a:pt x="198" y="1583"/>
                  </a:cubicBezTo>
                  <a:cubicBezTo>
                    <a:pt x="320" y="2431"/>
                    <a:pt x="794" y="2647"/>
                    <a:pt x="1233" y="2647"/>
                  </a:cubicBezTo>
                  <a:cubicBezTo>
                    <a:pt x="1664" y="2647"/>
                    <a:pt x="2062" y="2440"/>
                    <a:pt x="2062" y="2417"/>
                  </a:cubicBezTo>
                  <a:cubicBezTo>
                    <a:pt x="2062" y="2371"/>
                    <a:pt x="1456" y="5"/>
                    <a:pt x="1456" y="5"/>
                  </a:cubicBezTo>
                  <a:cubicBezTo>
                    <a:pt x="1450" y="3"/>
                    <a:pt x="1419" y="0"/>
                    <a:pt x="137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4"/>
            <p:cNvSpPr/>
            <p:nvPr/>
          </p:nvSpPr>
          <p:spPr>
            <a:xfrm>
              <a:off x="7124655" y="1899921"/>
              <a:ext cx="29961" cy="50554"/>
            </a:xfrm>
            <a:custGeom>
              <a:avLst/>
              <a:gdLst/>
              <a:ahLst/>
              <a:cxnLst/>
              <a:rect l="l" t="t" r="r" b="b"/>
              <a:pathLst>
                <a:path w="870" h="1468" extrusionOk="0">
                  <a:moveTo>
                    <a:pt x="397" y="1"/>
                  </a:moveTo>
                  <a:cubicBezTo>
                    <a:pt x="376" y="1"/>
                    <a:pt x="354" y="5"/>
                    <a:pt x="332" y="13"/>
                  </a:cubicBezTo>
                  <a:cubicBezTo>
                    <a:pt x="195" y="59"/>
                    <a:pt x="92" y="173"/>
                    <a:pt x="58" y="310"/>
                  </a:cubicBezTo>
                  <a:cubicBezTo>
                    <a:pt x="12" y="471"/>
                    <a:pt x="0" y="631"/>
                    <a:pt x="23" y="802"/>
                  </a:cubicBezTo>
                  <a:cubicBezTo>
                    <a:pt x="80" y="1134"/>
                    <a:pt x="309" y="1431"/>
                    <a:pt x="561" y="1465"/>
                  </a:cubicBezTo>
                  <a:cubicBezTo>
                    <a:pt x="572" y="1467"/>
                    <a:pt x="584" y="1467"/>
                    <a:pt x="596" y="1467"/>
                  </a:cubicBezTo>
                  <a:cubicBezTo>
                    <a:pt x="675" y="1467"/>
                    <a:pt x="754" y="1435"/>
                    <a:pt x="824" y="1385"/>
                  </a:cubicBezTo>
                  <a:cubicBezTo>
                    <a:pt x="869" y="1328"/>
                    <a:pt x="869" y="1294"/>
                    <a:pt x="858" y="1294"/>
                  </a:cubicBezTo>
                  <a:cubicBezTo>
                    <a:pt x="858" y="1294"/>
                    <a:pt x="835" y="1316"/>
                    <a:pt x="789" y="1339"/>
                  </a:cubicBezTo>
                  <a:cubicBezTo>
                    <a:pt x="744" y="1370"/>
                    <a:pt x="693" y="1385"/>
                    <a:pt x="644" y="1385"/>
                  </a:cubicBezTo>
                  <a:cubicBezTo>
                    <a:pt x="619" y="1385"/>
                    <a:pt x="595" y="1381"/>
                    <a:pt x="572" y="1374"/>
                  </a:cubicBezTo>
                  <a:cubicBezTo>
                    <a:pt x="389" y="1339"/>
                    <a:pt x="195" y="1076"/>
                    <a:pt x="138" y="779"/>
                  </a:cubicBezTo>
                  <a:cubicBezTo>
                    <a:pt x="115" y="631"/>
                    <a:pt x="126" y="482"/>
                    <a:pt x="160" y="345"/>
                  </a:cubicBezTo>
                  <a:cubicBezTo>
                    <a:pt x="183" y="230"/>
                    <a:pt x="252" y="139"/>
                    <a:pt x="355" y="93"/>
                  </a:cubicBezTo>
                  <a:cubicBezTo>
                    <a:pt x="376" y="83"/>
                    <a:pt x="397" y="78"/>
                    <a:pt x="418" y="78"/>
                  </a:cubicBezTo>
                  <a:cubicBezTo>
                    <a:pt x="464" y="78"/>
                    <a:pt x="506" y="103"/>
                    <a:pt x="538" y="150"/>
                  </a:cubicBezTo>
                  <a:cubicBezTo>
                    <a:pt x="572" y="185"/>
                    <a:pt x="561" y="219"/>
                    <a:pt x="572" y="230"/>
                  </a:cubicBezTo>
                  <a:cubicBezTo>
                    <a:pt x="583" y="230"/>
                    <a:pt x="606" y="196"/>
                    <a:pt x="583" y="128"/>
                  </a:cubicBezTo>
                  <a:cubicBezTo>
                    <a:pt x="561" y="82"/>
                    <a:pt x="538" y="48"/>
                    <a:pt x="503" y="25"/>
                  </a:cubicBezTo>
                  <a:cubicBezTo>
                    <a:pt x="468" y="11"/>
                    <a:pt x="433" y="1"/>
                    <a:pt x="397" y="1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4"/>
            <p:cNvSpPr/>
            <p:nvPr/>
          </p:nvSpPr>
          <p:spPr>
            <a:xfrm>
              <a:off x="7138809" y="1725157"/>
              <a:ext cx="281940" cy="206074"/>
            </a:xfrm>
            <a:custGeom>
              <a:avLst/>
              <a:gdLst/>
              <a:ahLst/>
              <a:cxnLst/>
              <a:rect l="l" t="t" r="r" b="b"/>
              <a:pathLst>
                <a:path w="8187" h="5984" extrusionOk="0">
                  <a:moveTo>
                    <a:pt x="4247" y="1"/>
                  </a:moveTo>
                  <a:cubicBezTo>
                    <a:pt x="3557" y="1"/>
                    <a:pt x="2872" y="77"/>
                    <a:pt x="2207" y="287"/>
                  </a:cubicBezTo>
                  <a:cubicBezTo>
                    <a:pt x="1579" y="481"/>
                    <a:pt x="961" y="801"/>
                    <a:pt x="584" y="1350"/>
                  </a:cubicBezTo>
                  <a:cubicBezTo>
                    <a:pt x="264" y="1830"/>
                    <a:pt x="1" y="2527"/>
                    <a:pt x="230" y="3030"/>
                  </a:cubicBezTo>
                  <a:lnTo>
                    <a:pt x="550" y="5969"/>
                  </a:lnTo>
                  <a:cubicBezTo>
                    <a:pt x="550" y="5969"/>
                    <a:pt x="814" y="5984"/>
                    <a:pt x="990" y="5984"/>
                  </a:cubicBezTo>
                  <a:cubicBezTo>
                    <a:pt x="1078" y="5984"/>
                    <a:pt x="1144" y="5980"/>
                    <a:pt x="1144" y="5969"/>
                  </a:cubicBezTo>
                  <a:lnTo>
                    <a:pt x="1144" y="3625"/>
                  </a:lnTo>
                  <a:cubicBezTo>
                    <a:pt x="1201" y="3633"/>
                    <a:pt x="1259" y="3636"/>
                    <a:pt x="1315" y="3636"/>
                  </a:cubicBezTo>
                  <a:cubicBezTo>
                    <a:pt x="1429" y="3636"/>
                    <a:pt x="1540" y="3621"/>
                    <a:pt x="1647" y="3591"/>
                  </a:cubicBezTo>
                  <a:cubicBezTo>
                    <a:pt x="2139" y="3453"/>
                    <a:pt x="2505" y="3042"/>
                    <a:pt x="2585" y="2539"/>
                  </a:cubicBezTo>
                  <a:cubicBezTo>
                    <a:pt x="2900" y="2985"/>
                    <a:pt x="3357" y="3185"/>
                    <a:pt x="3809" y="3185"/>
                  </a:cubicBezTo>
                  <a:cubicBezTo>
                    <a:pt x="4583" y="3185"/>
                    <a:pt x="5340" y="2597"/>
                    <a:pt x="5340" y="1659"/>
                  </a:cubicBezTo>
                  <a:cubicBezTo>
                    <a:pt x="5670" y="2197"/>
                    <a:pt x="6243" y="2609"/>
                    <a:pt x="6866" y="2609"/>
                  </a:cubicBezTo>
                  <a:cubicBezTo>
                    <a:pt x="6891" y="2609"/>
                    <a:pt x="6915" y="2609"/>
                    <a:pt x="6940" y="2607"/>
                  </a:cubicBezTo>
                  <a:cubicBezTo>
                    <a:pt x="7592" y="2562"/>
                    <a:pt x="8186" y="1933"/>
                    <a:pt x="8061" y="1293"/>
                  </a:cubicBezTo>
                  <a:cubicBezTo>
                    <a:pt x="7958" y="916"/>
                    <a:pt x="7695" y="607"/>
                    <a:pt x="7340" y="447"/>
                  </a:cubicBezTo>
                  <a:cubicBezTo>
                    <a:pt x="6986" y="298"/>
                    <a:pt x="6620" y="195"/>
                    <a:pt x="6243" y="161"/>
                  </a:cubicBezTo>
                  <a:cubicBezTo>
                    <a:pt x="5581" y="71"/>
                    <a:pt x="4912" y="1"/>
                    <a:pt x="424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4"/>
            <p:cNvSpPr/>
            <p:nvPr/>
          </p:nvSpPr>
          <p:spPr>
            <a:xfrm>
              <a:off x="7108918" y="1722196"/>
              <a:ext cx="35057" cy="20008"/>
            </a:xfrm>
            <a:custGeom>
              <a:avLst/>
              <a:gdLst/>
              <a:ahLst/>
              <a:cxnLst/>
              <a:rect l="l" t="t" r="r" b="b"/>
              <a:pathLst>
                <a:path w="1018" h="581" extrusionOk="0">
                  <a:moveTo>
                    <a:pt x="85" y="0"/>
                  </a:moveTo>
                  <a:cubicBezTo>
                    <a:pt x="39" y="0"/>
                    <a:pt x="12" y="8"/>
                    <a:pt x="12" y="18"/>
                  </a:cubicBezTo>
                  <a:cubicBezTo>
                    <a:pt x="0" y="64"/>
                    <a:pt x="240" y="121"/>
                    <a:pt x="503" y="270"/>
                  </a:cubicBezTo>
                  <a:cubicBezTo>
                    <a:pt x="762" y="410"/>
                    <a:pt x="929" y="580"/>
                    <a:pt x="976" y="580"/>
                  </a:cubicBezTo>
                  <a:cubicBezTo>
                    <a:pt x="979" y="580"/>
                    <a:pt x="981" y="580"/>
                    <a:pt x="983" y="579"/>
                  </a:cubicBezTo>
                  <a:cubicBezTo>
                    <a:pt x="1018" y="556"/>
                    <a:pt x="869" y="316"/>
                    <a:pt x="583" y="156"/>
                  </a:cubicBezTo>
                  <a:cubicBezTo>
                    <a:pt x="386" y="37"/>
                    <a:pt x="188" y="0"/>
                    <a:pt x="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>
              <a:off x="7135331" y="1691306"/>
              <a:ext cx="11020" cy="40257"/>
            </a:xfrm>
            <a:custGeom>
              <a:avLst/>
              <a:gdLst/>
              <a:ahLst/>
              <a:cxnLst/>
              <a:rect l="l" t="t" r="r" b="b"/>
              <a:pathLst>
                <a:path w="320" h="1169" extrusionOk="0">
                  <a:moveTo>
                    <a:pt x="88" y="0"/>
                  </a:moveTo>
                  <a:cubicBezTo>
                    <a:pt x="54" y="0"/>
                    <a:pt x="0" y="271"/>
                    <a:pt x="56" y="607"/>
                  </a:cubicBezTo>
                  <a:cubicBezTo>
                    <a:pt x="111" y="924"/>
                    <a:pt x="239" y="1168"/>
                    <a:pt x="280" y="1168"/>
                  </a:cubicBezTo>
                  <a:cubicBezTo>
                    <a:pt x="282" y="1168"/>
                    <a:pt x="283" y="1168"/>
                    <a:pt x="285" y="1167"/>
                  </a:cubicBezTo>
                  <a:cubicBezTo>
                    <a:pt x="319" y="1155"/>
                    <a:pt x="251" y="904"/>
                    <a:pt x="193" y="584"/>
                  </a:cubicBezTo>
                  <a:cubicBezTo>
                    <a:pt x="136" y="264"/>
                    <a:pt x="113" y="1"/>
                    <a:pt x="91" y="1"/>
                  </a:cubicBezTo>
                  <a:cubicBezTo>
                    <a:pt x="90" y="1"/>
                    <a:pt x="89" y="0"/>
                    <a:pt x="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>
              <a:off x="7152618" y="1829120"/>
              <a:ext cx="296851" cy="104380"/>
            </a:xfrm>
            <a:custGeom>
              <a:avLst/>
              <a:gdLst/>
              <a:ahLst/>
              <a:cxnLst/>
              <a:rect l="l" t="t" r="r" b="b"/>
              <a:pathLst>
                <a:path w="8620" h="3031" extrusionOk="0">
                  <a:moveTo>
                    <a:pt x="7164" y="0"/>
                  </a:moveTo>
                  <a:cubicBezTo>
                    <a:pt x="6987" y="0"/>
                    <a:pt x="6812" y="33"/>
                    <a:pt x="6642" y="103"/>
                  </a:cubicBezTo>
                  <a:cubicBezTo>
                    <a:pt x="6368" y="206"/>
                    <a:pt x="6139" y="389"/>
                    <a:pt x="5968" y="629"/>
                  </a:cubicBezTo>
                  <a:cubicBezTo>
                    <a:pt x="5796" y="892"/>
                    <a:pt x="5693" y="1200"/>
                    <a:pt x="5705" y="1509"/>
                  </a:cubicBezTo>
                  <a:lnTo>
                    <a:pt x="5705" y="1532"/>
                  </a:lnTo>
                  <a:cubicBezTo>
                    <a:pt x="5636" y="1509"/>
                    <a:pt x="5568" y="1509"/>
                    <a:pt x="5487" y="1509"/>
                  </a:cubicBezTo>
                  <a:cubicBezTo>
                    <a:pt x="5430" y="1509"/>
                    <a:pt x="5373" y="1521"/>
                    <a:pt x="5316" y="1532"/>
                  </a:cubicBezTo>
                  <a:cubicBezTo>
                    <a:pt x="5270" y="1543"/>
                    <a:pt x="5236" y="1555"/>
                    <a:pt x="5236" y="1566"/>
                  </a:cubicBezTo>
                  <a:cubicBezTo>
                    <a:pt x="5236" y="1578"/>
                    <a:pt x="5270" y="1601"/>
                    <a:pt x="5316" y="1601"/>
                  </a:cubicBezTo>
                  <a:cubicBezTo>
                    <a:pt x="5305" y="1692"/>
                    <a:pt x="5293" y="1783"/>
                    <a:pt x="5270" y="1863"/>
                  </a:cubicBezTo>
                  <a:cubicBezTo>
                    <a:pt x="5190" y="2172"/>
                    <a:pt x="5019" y="2446"/>
                    <a:pt x="4767" y="2641"/>
                  </a:cubicBezTo>
                  <a:cubicBezTo>
                    <a:pt x="4596" y="2778"/>
                    <a:pt x="4401" y="2869"/>
                    <a:pt x="4184" y="2915"/>
                  </a:cubicBezTo>
                  <a:cubicBezTo>
                    <a:pt x="4092" y="2933"/>
                    <a:pt x="3998" y="2942"/>
                    <a:pt x="3904" y="2942"/>
                  </a:cubicBezTo>
                  <a:cubicBezTo>
                    <a:pt x="3754" y="2942"/>
                    <a:pt x="3605" y="2919"/>
                    <a:pt x="3464" y="2869"/>
                  </a:cubicBezTo>
                  <a:cubicBezTo>
                    <a:pt x="3201" y="2789"/>
                    <a:pt x="2972" y="2618"/>
                    <a:pt x="2801" y="2412"/>
                  </a:cubicBezTo>
                  <a:cubicBezTo>
                    <a:pt x="2435" y="1932"/>
                    <a:pt x="2424" y="1269"/>
                    <a:pt x="2755" y="777"/>
                  </a:cubicBezTo>
                  <a:cubicBezTo>
                    <a:pt x="2915" y="549"/>
                    <a:pt x="3132" y="377"/>
                    <a:pt x="3384" y="274"/>
                  </a:cubicBezTo>
                  <a:cubicBezTo>
                    <a:pt x="3548" y="209"/>
                    <a:pt x="3723" y="177"/>
                    <a:pt x="3897" y="177"/>
                  </a:cubicBezTo>
                  <a:cubicBezTo>
                    <a:pt x="4183" y="177"/>
                    <a:pt x="4469" y="264"/>
                    <a:pt x="4710" y="434"/>
                  </a:cubicBezTo>
                  <a:cubicBezTo>
                    <a:pt x="4962" y="617"/>
                    <a:pt x="5156" y="880"/>
                    <a:pt x="5247" y="1178"/>
                  </a:cubicBezTo>
                  <a:cubicBezTo>
                    <a:pt x="5316" y="1395"/>
                    <a:pt x="5316" y="1521"/>
                    <a:pt x="5327" y="1521"/>
                  </a:cubicBezTo>
                  <a:cubicBezTo>
                    <a:pt x="5327" y="1486"/>
                    <a:pt x="5327" y="1463"/>
                    <a:pt x="5327" y="1429"/>
                  </a:cubicBezTo>
                  <a:cubicBezTo>
                    <a:pt x="5316" y="1338"/>
                    <a:pt x="5305" y="1258"/>
                    <a:pt x="5282" y="1166"/>
                  </a:cubicBezTo>
                  <a:cubicBezTo>
                    <a:pt x="5202" y="846"/>
                    <a:pt x="5007" y="572"/>
                    <a:pt x="4744" y="377"/>
                  </a:cubicBezTo>
                  <a:cubicBezTo>
                    <a:pt x="4484" y="184"/>
                    <a:pt x="4180" y="91"/>
                    <a:pt x="3880" y="91"/>
                  </a:cubicBezTo>
                  <a:cubicBezTo>
                    <a:pt x="3416" y="91"/>
                    <a:pt x="2959" y="311"/>
                    <a:pt x="2675" y="720"/>
                  </a:cubicBezTo>
                  <a:cubicBezTo>
                    <a:pt x="2492" y="983"/>
                    <a:pt x="2401" y="1292"/>
                    <a:pt x="2412" y="1601"/>
                  </a:cubicBezTo>
                  <a:cubicBezTo>
                    <a:pt x="2412" y="1703"/>
                    <a:pt x="2435" y="1806"/>
                    <a:pt x="2458" y="1898"/>
                  </a:cubicBezTo>
                  <a:cubicBezTo>
                    <a:pt x="2298" y="1909"/>
                    <a:pt x="1829" y="2001"/>
                    <a:pt x="1258" y="2138"/>
                  </a:cubicBezTo>
                  <a:cubicBezTo>
                    <a:pt x="560" y="2286"/>
                    <a:pt x="0" y="2446"/>
                    <a:pt x="0" y="2469"/>
                  </a:cubicBezTo>
                  <a:cubicBezTo>
                    <a:pt x="1" y="2471"/>
                    <a:pt x="7" y="2473"/>
                    <a:pt x="17" y="2473"/>
                  </a:cubicBezTo>
                  <a:cubicBezTo>
                    <a:pt x="117" y="2473"/>
                    <a:pt x="637" y="2374"/>
                    <a:pt x="1269" y="2229"/>
                  </a:cubicBezTo>
                  <a:cubicBezTo>
                    <a:pt x="1841" y="2104"/>
                    <a:pt x="2309" y="1989"/>
                    <a:pt x="2458" y="1932"/>
                  </a:cubicBezTo>
                  <a:cubicBezTo>
                    <a:pt x="2504" y="2126"/>
                    <a:pt x="2595" y="2309"/>
                    <a:pt x="2721" y="2469"/>
                  </a:cubicBezTo>
                  <a:cubicBezTo>
                    <a:pt x="2904" y="2698"/>
                    <a:pt x="3144" y="2869"/>
                    <a:pt x="3430" y="2961"/>
                  </a:cubicBezTo>
                  <a:cubicBezTo>
                    <a:pt x="3570" y="3008"/>
                    <a:pt x="3721" y="3031"/>
                    <a:pt x="3874" y="3031"/>
                  </a:cubicBezTo>
                  <a:cubicBezTo>
                    <a:pt x="3982" y="3031"/>
                    <a:pt x="4091" y="3019"/>
                    <a:pt x="4196" y="2995"/>
                  </a:cubicBezTo>
                  <a:cubicBezTo>
                    <a:pt x="4424" y="2950"/>
                    <a:pt x="4630" y="2847"/>
                    <a:pt x="4802" y="2698"/>
                  </a:cubicBezTo>
                  <a:cubicBezTo>
                    <a:pt x="5065" y="2492"/>
                    <a:pt x="5236" y="2195"/>
                    <a:pt x="5305" y="1875"/>
                  </a:cubicBezTo>
                  <a:cubicBezTo>
                    <a:pt x="5316" y="1795"/>
                    <a:pt x="5327" y="1703"/>
                    <a:pt x="5327" y="1612"/>
                  </a:cubicBezTo>
                  <a:lnTo>
                    <a:pt x="5327" y="1601"/>
                  </a:lnTo>
                  <a:cubicBezTo>
                    <a:pt x="5356" y="1606"/>
                    <a:pt x="5382" y="1609"/>
                    <a:pt x="5407" y="1609"/>
                  </a:cubicBezTo>
                  <a:cubicBezTo>
                    <a:pt x="5433" y="1609"/>
                    <a:pt x="5459" y="1606"/>
                    <a:pt x="5487" y="1601"/>
                  </a:cubicBezTo>
                  <a:cubicBezTo>
                    <a:pt x="5568" y="1601"/>
                    <a:pt x="5636" y="1589"/>
                    <a:pt x="5705" y="1578"/>
                  </a:cubicBezTo>
                  <a:cubicBezTo>
                    <a:pt x="5728" y="1863"/>
                    <a:pt x="5830" y="2138"/>
                    <a:pt x="6013" y="2366"/>
                  </a:cubicBezTo>
                  <a:cubicBezTo>
                    <a:pt x="6303" y="2731"/>
                    <a:pt x="6738" y="2935"/>
                    <a:pt x="7186" y="2935"/>
                  </a:cubicBezTo>
                  <a:cubicBezTo>
                    <a:pt x="7287" y="2935"/>
                    <a:pt x="7388" y="2925"/>
                    <a:pt x="7488" y="2904"/>
                  </a:cubicBezTo>
                  <a:cubicBezTo>
                    <a:pt x="8048" y="2778"/>
                    <a:pt x="8483" y="2332"/>
                    <a:pt x="8586" y="1772"/>
                  </a:cubicBezTo>
                  <a:cubicBezTo>
                    <a:pt x="8608" y="1692"/>
                    <a:pt x="8620" y="1601"/>
                    <a:pt x="8620" y="1509"/>
                  </a:cubicBezTo>
                  <a:cubicBezTo>
                    <a:pt x="8620" y="1486"/>
                    <a:pt x="8608" y="1452"/>
                    <a:pt x="8608" y="1418"/>
                  </a:cubicBezTo>
                  <a:cubicBezTo>
                    <a:pt x="8597" y="1418"/>
                    <a:pt x="8608" y="1555"/>
                    <a:pt x="8551" y="1772"/>
                  </a:cubicBezTo>
                  <a:cubicBezTo>
                    <a:pt x="8471" y="2081"/>
                    <a:pt x="8300" y="2344"/>
                    <a:pt x="8048" y="2549"/>
                  </a:cubicBezTo>
                  <a:cubicBezTo>
                    <a:pt x="7799" y="2744"/>
                    <a:pt x="7492" y="2848"/>
                    <a:pt x="7180" y="2848"/>
                  </a:cubicBezTo>
                  <a:cubicBezTo>
                    <a:pt x="7034" y="2848"/>
                    <a:pt x="6887" y="2825"/>
                    <a:pt x="6745" y="2778"/>
                  </a:cubicBezTo>
                  <a:cubicBezTo>
                    <a:pt x="6494" y="2687"/>
                    <a:pt x="6265" y="2527"/>
                    <a:pt x="6105" y="2321"/>
                  </a:cubicBezTo>
                  <a:cubicBezTo>
                    <a:pt x="5728" y="1841"/>
                    <a:pt x="5716" y="1178"/>
                    <a:pt x="6059" y="686"/>
                  </a:cubicBezTo>
                  <a:cubicBezTo>
                    <a:pt x="6208" y="457"/>
                    <a:pt x="6425" y="286"/>
                    <a:pt x="6676" y="183"/>
                  </a:cubicBezTo>
                  <a:cubicBezTo>
                    <a:pt x="6845" y="118"/>
                    <a:pt x="7021" y="86"/>
                    <a:pt x="7194" y="86"/>
                  </a:cubicBezTo>
                  <a:cubicBezTo>
                    <a:pt x="7480" y="86"/>
                    <a:pt x="7761" y="172"/>
                    <a:pt x="8003" y="343"/>
                  </a:cubicBezTo>
                  <a:cubicBezTo>
                    <a:pt x="8254" y="526"/>
                    <a:pt x="8448" y="789"/>
                    <a:pt x="8540" y="1086"/>
                  </a:cubicBezTo>
                  <a:cubicBezTo>
                    <a:pt x="8608" y="1303"/>
                    <a:pt x="8608" y="1429"/>
                    <a:pt x="8620" y="1429"/>
                  </a:cubicBezTo>
                  <a:cubicBezTo>
                    <a:pt x="8620" y="1395"/>
                    <a:pt x="8620" y="1372"/>
                    <a:pt x="8620" y="1338"/>
                  </a:cubicBezTo>
                  <a:cubicBezTo>
                    <a:pt x="8608" y="1246"/>
                    <a:pt x="8597" y="1166"/>
                    <a:pt x="8574" y="1075"/>
                  </a:cubicBezTo>
                  <a:cubicBezTo>
                    <a:pt x="8494" y="755"/>
                    <a:pt x="8300" y="480"/>
                    <a:pt x="8037" y="286"/>
                  </a:cubicBezTo>
                  <a:cubicBezTo>
                    <a:pt x="7854" y="149"/>
                    <a:pt x="7637" y="57"/>
                    <a:pt x="7420" y="23"/>
                  </a:cubicBezTo>
                  <a:cubicBezTo>
                    <a:pt x="7334" y="8"/>
                    <a:pt x="7249" y="0"/>
                    <a:pt x="7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7250245" y="1847819"/>
              <a:ext cx="64984" cy="24829"/>
            </a:xfrm>
            <a:custGeom>
              <a:avLst/>
              <a:gdLst/>
              <a:ahLst/>
              <a:cxnLst/>
              <a:rect l="l" t="t" r="r" b="b"/>
              <a:pathLst>
                <a:path w="1887" h="721" extrusionOk="0">
                  <a:moveTo>
                    <a:pt x="1025" y="0"/>
                  </a:moveTo>
                  <a:cubicBezTo>
                    <a:pt x="744" y="0"/>
                    <a:pt x="466" y="81"/>
                    <a:pt x="229" y="246"/>
                  </a:cubicBezTo>
                  <a:cubicBezTo>
                    <a:pt x="69" y="360"/>
                    <a:pt x="0" y="486"/>
                    <a:pt x="46" y="566"/>
                  </a:cubicBezTo>
                  <a:cubicBezTo>
                    <a:pt x="97" y="683"/>
                    <a:pt x="279" y="720"/>
                    <a:pt x="519" y="720"/>
                  </a:cubicBezTo>
                  <a:cubicBezTo>
                    <a:pt x="656" y="720"/>
                    <a:pt x="811" y="708"/>
                    <a:pt x="972" y="692"/>
                  </a:cubicBezTo>
                  <a:cubicBezTo>
                    <a:pt x="1406" y="657"/>
                    <a:pt x="1807" y="612"/>
                    <a:pt x="1864" y="429"/>
                  </a:cubicBezTo>
                  <a:cubicBezTo>
                    <a:pt x="1887" y="337"/>
                    <a:pt x="1807" y="234"/>
                    <a:pt x="1635" y="132"/>
                  </a:cubicBezTo>
                  <a:cubicBezTo>
                    <a:pt x="1441" y="44"/>
                    <a:pt x="1233" y="0"/>
                    <a:pt x="10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>
              <a:off x="7362817" y="1838556"/>
              <a:ext cx="55169" cy="24554"/>
            </a:xfrm>
            <a:custGeom>
              <a:avLst/>
              <a:gdLst/>
              <a:ahLst/>
              <a:cxnLst/>
              <a:rect l="l" t="t" r="r" b="b"/>
              <a:pathLst>
                <a:path w="1602" h="713" extrusionOk="0">
                  <a:moveTo>
                    <a:pt x="859" y="0"/>
                  </a:moveTo>
                  <a:cubicBezTo>
                    <a:pt x="612" y="0"/>
                    <a:pt x="370" y="83"/>
                    <a:pt x="172" y="240"/>
                  </a:cubicBezTo>
                  <a:cubicBezTo>
                    <a:pt x="47" y="355"/>
                    <a:pt x="1" y="481"/>
                    <a:pt x="47" y="561"/>
                  </a:cubicBezTo>
                  <a:cubicBezTo>
                    <a:pt x="107" y="674"/>
                    <a:pt x="272" y="712"/>
                    <a:pt x="478" y="712"/>
                  </a:cubicBezTo>
                  <a:cubicBezTo>
                    <a:pt x="585" y="712"/>
                    <a:pt x="703" y="702"/>
                    <a:pt x="824" y="686"/>
                  </a:cubicBezTo>
                  <a:cubicBezTo>
                    <a:pt x="1178" y="652"/>
                    <a:pt x="1498" y="606"/>
                    <a:pt x="1567" y="435"/>
                  </a:cubicBezTo>
                  <a:cubicBezTo>
                    <a:pt x="1601" y="343"/>
                    <a:pt x="1544" y="229"/>
                    <a:pt x="1396" y="138"/>
                  </a:cubicBezTo>
                  <a:cubicBezTo>
                    <a:pt x="1226" y="45"/>
                    <a:pt x="1041" y="0"/>
                    <a:pt x="8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>
              <a:off x="7311266" y="1847888"/>
              <a:ext cx="10262" cy="19870"/>
            </a:xfrm>
            <a:custGeom>
              <a:avLst/>
              <a:gdLst/>
              <a:ahLst/>
              <a:cxnLst/>
              <a:rect l="l" t="t" r="r" b="b"/>
              <a:pathLst>
                <a:path w="298" h="577" extrusionOk="0">
                  <a:moveTo>
                    <a:pt x="42" y="1"/>
                  </a:moveTo>
                  <a:cubicBezTo>
                    <a:pt x="39" y="1"/>
                    <a:pt x="36" y="2"/>
                    <a:pt x="35" y="4"/>
                  </a:cubicBezTo>
                  <a:cubicBezTo>
                    <a:pt x="0" y="27"/>
                    <a:pt x="35" y="152"/>
                    <a:pt x="103" y="312"/>
                  </a:cubicBezTo>
                  <a:cubicBezTo>
                    <a:pt x="158" y="455"/>
                    <a:pt x="213" y="576"/>
                    <a:pt x="247" y="576"/>
                  </a:cubicBezTo>
                  <a:cubicBezTo>
                    <a:pt x="249" y="576"/>
                    <a:pt x="250" y="576"/>
                    <a:pt x="252" y="575"/>
                  </a:cubicBezTo>
                  <a:cubicBezTo>
                    <a:pt x="286" y="575"/>
                    <a:pt x="297" y="427"/>
                    <a:pt x="229" y="255"/>
                  </a:cubicBezTo>
                  <a:cubicBezTo>
                    <a:pt x="166" y="109"/>
                    <a:pt x="75" y="1"/>
                    <a:pt x="4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7139601" y="4334087"/>
              <a:ext cx="161443" cy="296472"/>
            </a:xfrm>
            <a:custGeom>
              <a:avLst/>
              <a:gdLst/>
              <a:ahLst/>
              <a:cxnLst/>
              <a:rect l="l" t="t" r="r" b="b"/>
              <a:pathLst>
                <a:path w="4688" h="8609" extrusionOk="0">
                  <a:moveTo>
                    <a:pt x="4688" y="0"/>
                  </a:moveTo>
                  <a:lnTo>
                    <a:pt x="1" y="675"/>
                  </a:lnTo>
                  <a:lnTo>
                    <a:pt x="241" y="8243"/>
                  </a:lnTo>
                  <a:lnTo>
                    <a:pt x="4665" y="8609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>
              <a:off x="7145524" y="4515946"/>
              <a:ext cx="155141" cy="114608"/>
            </a:xfrm>
            <a:custGeom>
              <a:avLst/>
              <a:gdLst/>
              <a:ahLst/>
              <a:cxnLst/>
              <a:rect l="l" t="t" r="r" b="b"/>
              <a:pathLst>
                <a:path w="4505" h="3328" extrusionOk="0">
                  <a:moveTo>
                    <a:pt x="0" y="1"/>
                  </a:moveTo>
                  <a:lnTo>
                    <a:pt x="23" y="2928"/>
                  </a:lnTo>
                  <a:lnTo>
                    <a:pt x="4493" y="3328"/>
                  </a:lnTo>
                  <a:lnTo>
                    <a:pt x="45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>
              <a:off x="7145111" y="4616741"/>
              <a:ext cx="292547" cy="69460"/>
            </a:xfrm>
            <a:custGeom>
              <a:avLst/>
              <a:gdLst/>
              <a:ahLst/>
              <a:cxnLst/>
              <a:rect l="l" t="t" r="r" b="b"/>
              <a:pathLst>
                <a:path w="8495" h="2017" extrusionOk="0">
                  <a:moveTo>
                    <a:pt x="35" y="1"/>
                  </a:moveTo>
                  <a:lnTo>
                    <a:pt x="1" y="1795"/>
                  </a:lnTo>
                  <a:lnTo>
                    <a:pt x="287" y="1818"/>
                  </a:lnTo>
                  <a:cubicBezTo>
                    <a:pt x="1155" y="1874"/>
                    <a:pt x="3884" y="2016"/>
                    <a:pt x="5767" y="2016"/>
                  </a:cubicBezTo>
                  <a:cubicBezTo>
                    <a:pt x="6611" y="2016"/>
                    <a:pt x="7284" y="1988"/>
                    <a:pt x="7546" y="1910"/>
                  </a:cubicBezTo>
                  <a:cubicBezTo>
                    <a:pt x="8495" y="1647"/>
                    <a:pt x="4619" y="721"/>
                    <a:pt x="4619" y="721"/>
                  </a:cubicBezTo>
                  <a:lnTo>
                    <a:pt x="4619" y="29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>
              <a:off x="7145524" y="4632409"/>
              <a:ext cx="57097" cy="45767"/>
            </a:xfrm>
            <a:custGeom>
              <a:avLst/>
              <a:gdLst/>
              <a:ahLst/>
              <a:cxnLst/>
              <a:rect l="l" t="t" r="r" b="b"/>
              <a:pathLst>
                <a:path w="1658" h="1329" extrusionOk="0">
                  <a:moveTo>
                    <a:pt x="102" y="0"/>
                  </a:moveTo>
                  <a:cubicBezTo>
                    <a:pt x="72" y="0"/>
                    <a:pt x="42" y="1"/>
                    <a:pt x="12" y="3"/>
                  </a:cubicBezTo>
                  <a:lnTo>
                    <a:pt x="0" y="1283"/>
                  </a:lnTo>
                  <a:lnTo>
                    <a:pt x="1658" y="1329"/>
                  </a:lnTo>
                  <a:cubicBezTo>
                    <a:pt x="1589" y="940"/>
                    <a:pt x="1384" y="586"/>
                    <a:pt x="1086" y="346"/>
                  </a:cubicBezTo>
                  <a:cubicBezTo>
                    <a:pt x="802" y="124"/>
                    <a:pt x="459" y="0"/>
                    <a:pt x="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>
              <a:off x="7145524" y="4659648"/>
              <a:ext cx="270507" cy="26241"/>
            </a:xfrm>
            <a:custGeom>
              <a:avLst/>
              <a:gdLst/>
              <a:ahLst/>
              <a:cxnLst/>
              <a:rect l="l" t="t" r="r" b="b"/>
              <a:pathLst>
                <a:path w="7855" h="762" extrusionOk="0">
                  <a:moveTo>
                    <a:pt x="6494" y="1"/>
                  </a:moveTo>
                  <a:cubicBezTo>
                    <a:pt x="6242" y="1"/>
                    <a:pt x="6082" y="584"/>
                    <a:pt x="6082" y="584"/>
                  </a:cubicBezTo>
                  <a:lnTo>
                    <a:pt x="0" y="447"/>
                  </a:lnTo>
                  <a:lnTo>
                    <a:pt x="0" y="549"/>
                  </a:lnTo>
                  <a:cubicBezTo>
                    <a:pt x="1336" y="682"/>
                    <a:pt x="3658" y="761"/>
                    <a:pt x="5401" y="761"/>
                  </a:cubicBezTo>
                  <a:cubicBezTo>
                    <a:pt x="6656" y="761"/>
                    <a:pt x="7611" y="720"/>
                    <a:pt x="7683" y="629"/>
                  </a:cubicBezTo>
                  <a:cubicBezTo>
                    <a:pt x="7854" y="401"/>
                    <a:pt x="6494" y="1"/>
                    <a:pt x="649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>
              <a:off x="7143148" y="4675007"/>
              <a:ext cx="264204" cy="5717"/>
            </a:xfrm>
            <a:custGeom>
              <a:avLst/>
              <a:gdLst/>
              <a:ahLst/>
              <a:cxnLst/>
              <a:rect l="l" t="t" r="r" b="b"/>
              <a:pathLst>
                <a:path w="7672" h="166" extrusionOk="0">
                  <a:moveTo>
                    <a:pt x="1" y="1"/>
                  </a:moveTo>
                  <a:lnTo>
                    <a:pt x="81" y="12"/>
                  </a:lnTo>
                  <a:cubicBezTo>
                    <a:pt x="58" y="1"/>
                    <a:pt x="24" y="1"/>
                    <a:pt x="1" y="1"/>
                  </a:cubicBezTo>
                  <a:close/>
                  <a:moveTo>
                    <a:pt x="81" y="12"/>
                  </a:moveTo>
                  <a:lnTo>
                    <a:pt x="309" y="23"/>
                  </a:lnTo>
                  <a:lnTo>
                    <a:pt x="1133" y="69"/>
                  </a:lnTo>
                  <a:cubicBezTo>
                    <a:pt x="1841" y="103"/>
                    <a:pt x="2802" y="138"/>
                    <a:pt x="3876" y="161"/>
                  </a:cubicBezTo>
                  <a:cubicBezTo>
                    <a:pt x="4191" y="164"/>
                    <a:pt x="4497" y="165"/>
                    <a:pt x="4790" y="165"/>
                  </a:cubicBezTo>
                  <a:cubicBezTo>
                    <a:pt x="5497" y="165"/>
                    <a:pt x="6127" y="157"/>
                    <a:pt x="6620" y="149"/>
                  </a:cubicBezTo>
                  <a:lnTo>
                    <a:pt x="7454" y="126"/>
                  </a:lnTo>
                  <a:lnTo>
                    <a:pt x="7672" y="115"/>
                  </a:lnTo>
                  <a:lnTo>
                    <a:pt x="3876" y="115"/>
                  </a:lnTo>
                  <a:cubicBezTo>
                    <a:pt x="2802" y="103"/>
                    <a:pt x="1841" y="69"/>
                    <a:pt x="1133" y="46"/>
                  </a:cubicBezTo>
                  <a:lnTo>
                    <a:pt x="309" y="12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>
              <a:off x="7354552" y="4657685"/>
              <a:ext cx="15807" cy="24451"/>
            </a:xfrm>
            <a:custGeom>
              <a:avLst/>
              <a:gdLst/>
              <a:ahLst/>
              <a:cxnLst/>
              <a:rect l="l" t="t" r="r" b="b"/>
              <a:pathLst>
                <a:path w="459" h="710" extrusionOk="0">
                  <a:moveTo>
                    <a:pt x="458" y="1"/>
                  </a:moveTo>
                  <a:cubicBezTo>
                    <a:pt x="321" y="46"/>
                    <a:pt x="195" y="149"/>
                    <a:pt x="127" y="286"/>
                  </a:cubicBezTo>
                  <a:cubicBezTo>
                    <a:pt x="35" y="412"/>
                    <a:pt x="1" y="561"/>
                    <a:pt x="12" y="709"/>
                  </a:cubicBezTo>
                  <a:cubicBezTo>
                    <a:pt x="58" y="572"/>
                    <a:pt x="104" y="435"/>
                    <a:pt x="172" y="309"/>
                  </a:cubicBezTo>
                  <a:cubicBezTo>
                    <a:pt x="264" y="195"/>
                    <a:pt x="355" y="92"/>
                    <a:pt x="4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4"/>
            <p:cNvSpPr/>
            <p:nvPr/>
          </p:nvSpPr>
          <p:spPr>
            <a:xfrm>
              <a:off x="7308511" y="4645047"/>
              <a:ext cx="9091" cy="13052"/>
            </a:xfrm>
            <a:custGeom>
              <a:avLst/>
              <a:gdLst/>
              <a:ahLst/>
              <a:cxnLst/>
              <a:rect l="l" t="t" r="r" b="b"/>
              <a:pathLst>
                <a:path w="264" h="379" extrusionOk="0">
                  <a:moveTo>
                    <a:pt x="249" y="1"/>
                  </a:moveTo>
                  <a:cubicBezTo>
                    <a:pt x="233" y="1"/>
                    <a:pt x="179" y="77"/>
                    <a:pt x="115" y="173"/>
                  </a:cubicBezTo>
                  <a:cubicBezTo>
                    <a:pt x="46" y="276"/>
                    <a:pt x="0" y="368"/>
                    <a:pt x="12" y="379"/>
                  </a:cubicBezTo>
                  <a:cubicBezTo>
                    <a:pt x="23" y="379"/>
                    <a:pt x="92" y="310"/>
                    <a:pt x="160" y="196"/>
                  </a:cubicBezTo>
                  <a:cubicBezTo>
                    <a:pt x="217" y="93"/>
                    <a:pt x="263" y="2"/>
                    <a:pt x="252" y="2"/>
                  </a:cubicBezTo>
                  <a:cubicBezTo>
                    <a:pt x="251" y="1"/>
                    <a:pt x="250" y="1"/>
                    <a:pt x="2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4"/>
            <p:cNvSpPr/>
            <p:nvPr/>
          </p:nvSpPr>
          <p:spPr>
            <a:xfrm>
              <a:off x="7295907" y="4642327"/>
              <a:ext cx="10676" cy="8747"/>
            </a:xfrm>
            <a:custGeom>
              <a:avLst/>
              <a:gdLst/>
              <a:ahLst/>
              <a:cxnLst/>
              <a:rect l="l" t="t" r="r" b="b"/>
              <a:pathLst>
                <a:path w="310" h="254" extrusionOk="0">
                  <a:moveTo>
                    <a:pt x="298" y="1"/>
                  </a:moveTo>
                  <a:cubicBezTo>
                    <a:pt x="286" y="1"/>
                    <a:pt x="218" y="35"/>
                    <a:pt x="138" y="104"/>
                  </a:cubicBezTo>
                  <a:cubicBezTo>
                    <a:pt x="58" y="172"/>
                    <a:pt x="0" y="252"/>
                    <a:pt x="12" y="252"/>
                  </a:cubicBezTo>
                  <a:cubicBezTo>
                    <a:pt x="13" y="253"/>
                    <a:pt x="14" y="254"/>
                    <a:pt x="16" y="254"/>
                  </a:cubicBezTo>
                  <a:cubicBezTo>
                    <a:pt x="35" y="254"/>
                    <a:pt x="99" y="201"/>
                    <a:pt x="172" y="138"/>
                  </a:cubicBezTo>
                  <a:cubicBezTo>
                    <a:pt x="252" y="69"/>
                    <a:pt x="309" y="1"/>
                    <a:pt x="29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7288435" y="4632099"/>
              <a:ext cx="16564" cy="8334"/>
            </a:xfrm>
            <a:custGeom>
              <a:avLst/>
              <a:gdLst/>
              <a:ahLst/>
              <a:cxnLst/>
              <a:rect l="l" t="t" r="r" b="b"/>
              <a:pathLst>
                <a:path w="481" h="242" extrusionOk="0">
                  <a:moveTo>
                    <a:pt x="356" y="1"/>
                  </a:moveTo>
                  <a:cubicBezTo>
                    <a:pt x="306" y="1"/>
                    <a:pt x="256" y="30"/>
                    <a:pt x="240" y="92"/>
                  </a:cubicBezTo>
                  <a:cubicBezTo>
                    <a:pt x="219" y="89"/>
                    <a:pt x="197" y="87"/>
                    <a:pt x="176" y="87"/>
                  </a:cubicBezTo>
                  <a:cubicBezTo>
                    <a:pt x="117" y="87"/>
                    <a:pt x="59" y="98"/>
                    <a:pt x="0" y="115"/>
                  </a:cubicBezTo>
                  <a:cubicBezTo>
                    <a:pt x="60" y="140"/>
                    <a:pt x="120" y="153"/>
                    <a:pt x="180" y="153"/>
                  </a:cubicBezTo>
                  <a:cubicBezTo>
                    <a:pt x="200" y="153"/>
                    <a:pt x="220" y="152"/>
                    <a:pt x="240" y="149"/>
                  </a:cubicBezTo>
                  <a:cubicBezTo>
                    <a:pt x="256" y="212"/>
                    <a:pt x="308" y="241"/>
                    <a:pt x="359" y="241"/>
                  </a:cubicBezTo>
                  <a:cubicBezTo>
                    <a:pt x="420" y="241"/>
                    <a:pt x="480" y="200"/>
                    <a:pt x="480" y="126"/>
                  </a:cubicBezTo>
                  <a:cubicBezTo>
                    <a:pt x="480" y="44"/>
                    <a:pt x="418" y="1"/>
                    <a:pt x="35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7314400" y="4630309"/>
              <a:ext cx="29961" cy="16392"/>
            </a:xfrm>
            <a:custGeom>
              <a:avLst/>
              <a:gdLst/>
              <a:ahLst/>
              <a:cxnLst/>
              <a:rect l="l" t="t" r="r" b="b"/>
              <a:pathLst>
                <a:path w="870" h="476" extrusionOk="0">
                  <a:moveTo>
                    <a:pt x="591" y="47"/>
                  </a:moveTo>
                  <a:cubicBezTo>
                    <a:pt x="662" y="47"/>
                    <a:pt x="730" y="65"/>
                    <a:pt x="789" y="98"/>
                  </a:cubicBezTo>
                  <a:cubicBezTo>
                    <a:pt x="835" y="132"/>
                    <a:pt x="812" y="190"/>
                    <a:pt x="767" y="224"/>
                  </a:cubicBezTo>
                  <a:cubicBezTo>
                    <a:pt x="709" y="247"/>
                    <a:pt x="652" y="270"/>
                    <a:pt x="595" y="293"/>
                  </a:cubicBezTo>
                  <a:cubicBezTo>
                    <a:pt x="504" y="315"/>
                    <a:pt x="401" y="338"/>
                    <a:pt x="298" y="361"/>
                  </a:cubicBezTo>
                  <a:cubicBezTo>
                    <a:pt x="207" y="378"/>
                    <a:pt x="133" y="387"/>
                    <a:pt x="82" y="392"/>
                  </a:cubicBezTo>
                  <a:lnTo>
                    <a:pt x="82" y="392"/>
                  </a:lnTo>
                  <a:cubicBezTo>
                    <a:pt x="111" y="334"/>
                    <a:pt x="144" y="279"/>
                    <a:pt x="184" y="224"/>
                  </a:cubicBezTo>
                  <a:cubicBezTo>
                    <a:pt x="252" y="155"/>
                    <a:pt x="344" y="98"/>
                    <a:pt x="435" y="75"/>
                  </a:cubicBezTo>
                  <a:cubicBezTo>
                    <a:pt x="488" y="56"/>
                    <a:pt x="540" y="47"/>
                    <a:pt x="591" y="47"/>
                  </a:cubicBezTo>
                  <a:close/>
                  <a:moveTo>
                    <a:pt x="575" y="0"/>
                  </a:moveTo>
                  <a:cubicBezTo>
                    <a:pt x="413" y="0"/>
                    <a:pt x="254" y="74"/>
                    <a:pt x="149" y="201"/>
                  </a:cubicBezTo>
                  <a:cubicBezTo>
                    <a:pt x="104" y="258"/>
                    <a:pt x="69" y="327"/>
                    <a:pt x="58" y="395"/>
                  </a:cubicBezTo>
                  <a:lnTo>
                    <a:pt x="58" y="395"/>
                  </a:lnTo>
                  <a:cubicBezTo>
                    <a:pt x="21" y="399"/>
                    <a:pt x="1" y="402"/>
                    <a:pt x="1" y="407"/>
                  </a:cubicBezTo>
                  <a:cubicBezTo>
                    <a:pt x="18" y="409"/>
                    <a:pt x="35" y="410"/>
                    <a:pt x="52" y="412"/>
                  </a:cubicBezTo>
                  <a:lnTo>
                    <a:pt x="52" y="412"/>
                  </a:lnTo>
                  <a:cubicBezTo>
                    <a:pt x="46" y="433"/>
                    <a:pt x="46" y="458"/>
                    <a:pt x="46" y="475"/>
                  </a:cubicBezTo>
                  <a:cubicBezTo>
                    <a:pt x="54" y="454"/>
                    <a:pt x="63" y="433"/>
                    <a:pt x="72" y="413"/>
                  </a:cubicBezTo>
                  <a:lnTo>
                    <a:pt x="72" y="413"/>
                  </a:lnTo>
                  <a:cubicBezTo>
                    <a:pt x="98" y="415"/>
                    <a:pt x="124" y="415"/>
                    <a:pt x="149" y="415"/>
                  </a:cubicBezTo>
                  <a:cubicBezTo>
                    <a:pt x="198" y="415"/>
                    <a:pt x="246" y="413"/>
                    <a:pt x="298" y="407"/>
                  </a:cubicBezTo>
                  <a:cubicBezTo>
                    <a:pt x="401" y="395"/>
                    <a:pt x="504" y="373"/>
                    <a:pt x="607" y="338"/>
                  </a:cubicBezTo>
                  <a:cubicBezTo>
                    <a:pt x="675" y="327"/>
                    <a:pt x="732" y="304"/>
                    <a:pt x="789" y="270"/>
                  </a:cubicBezTo>
                  <a:cubicBezTo>
                    <a:pt x="824" y="247"/>
                    <a:pt x="847" y="212"/>
                    <a:pt x="858" y="178"/>
                  </a:cubicBezTo>
                  <a:cubicBezTo>
                    <a:pt x="870" y="132"/>
                    <a:pt x="858" y="87"/>
                    <a:pt x="824" y="64"/>
                  </a:cubicBezTo>
                  <a:cubicBezTo>
                    <a:pt x="745" y="21"/>
                    <a:pt x="659" y="0"/>
                    <a:pt x="57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7303793" y="4625005"/>
              <a:ext cx="14980" cy="19733"/>
            </a:xfrm>
            <a:custGeom>
              <a:avLst/>
              <a:gdLst/>
              <a:ahLst/>
              <a:cxnLst/>
              <a:rect l="l" t="t" r="r" b="b"/>
              <a:pathLst>
                <a:path w="435" h="573" extrusionOk="0">
                  <a:moveTo>
                    <a:pt x="103" y="1"/>
                  </a:moveTo>
                  <a:cubicBezTo>
                    <a:pt x="46" y="12"/>
                    <a:pt x="0" y="81"/>
                    <a:pt x="11" y="138"/>
                  </a:cubicBezTo>
                  <a:cubicBezTo>
                    <a:pt x="11" y="184"/>
                    <a:pt x="34" y="229"/>
                    <a:pt x="57" y="275"/>
                  </a:cubicBezTo>
                  <a:cubicBezTo>
                    <a:pt x="91" y="332"/>
                    <a:pt x="137" y="389"/>
                    <a:pt x="194" y="447"/>
                  </a:cubicBezTo>
                  <a:cubicBezTo>
                    <a:pt x="240" y="504"/>
                    <a:pt x="297" y="538"/>
                    <a:pt x="366" y="572"/>
                  </a:cubicBezTo>
                  <a:cubicBezTo>
                    <a:pt x="366" y="572"/>
                    <a:pt x="309" y="515"/>
                    <a:pt x="217" y="424"/>
                  </a:cubicBezTo>
                  <a:cubicBezTo>
                    <a:pt x="171" y="366"/>
                    <a:pt x="126" y="309"/>
                    <a:pt x="103" y="252"/>
                  </a:cubicBezTo>
                  <a:cubicBezTo>
                    <a:pt x="57" y="184"/>
                    <a:pt x="34" y="69"/>
                    <a:pt x="103" y="58"/>
                  </a:cubicBezTo>
                  <a:cubicBezTo>
                    <a:pt x="108" y="57"/>
                    <a:pt x="113" y="57"/>
                    <a:pt x="118" y="57"/>
                  </a:cubicBezTo>
                  <a:cubicBezTo>
                    <a:pt x="192" y="57"/>
                    <a:pt x="254" y="131"/>
                    <a:pt x="297" y="195"/>
                  </a:cubicBezTo>
                  <a:cubicBezTo>
                    <a:pt x="343" y="252"/>
                    <a:pt x="366" y="309"/>
                    <a:pt x="377" y="378"/>
                  </a:cubicBezTo>
                  <a:cubicBezTo>
                    <a:pt x="389" y="447"/>
                    <a:pt x="389" y="515"/>
                    <a:pt x="389" y="572"/>
                  </a:cubicBezTo>
                  <a:cubicBezTo>
                    <a:pt x="423" y="515"/>
                    <a:pt x="434" y="447"/>
                    <a:pt x="423" y="366"/>
                  </a:cubicBezTo>
                  <a:cubicBezTo>
                    <a:pt x="412" y="298"/>
                    <a:pt x="389" y="218"/>
                    <a:pt x="343" y="161"/>
                  </a:cubicBezTo>
                  <a:cubicBezTo>
                    <a:pt x="297" y="69"/>
                    <a:pt x="206" y="12"/>
                    <a:pt x="1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7147108" y="4630928"/>
              <a:ext cx="55134" cy="46491"/>
            </a:xfrm>
            <a:custGeom>
              <a:avLst/>
              <a:gdLst/>
              <a:ahLst/>
              <a:cxnLst/>
              <a:rect l="l" t="t" r="r" b="b"/>
              <a:pathLst>
                <a:path w="1601" h="1350" extrusionOk="0">
                  <a:moveTo>
                    <a:pt x="80" y="0"/>
                  </a:moveTo>
                  <a:cubicBezTo>
                    <a:pt x="57" y="12"/>
                    <a:pt x="23" y="23"/>
                    <a:pt x="0" y="34"/>
                  </a:cubicBezTo>
                  <a:cubicBezTo>
                    <a:pt x="0" y="37"/>
                    <a:pt x="7" y="38"/>
                    <a:pt x="19" y="38"/>
                  </a:cubicBezTo>
                  <a:cubicBezTo>
                    <a:pt x="41" y="38"/>
                    <a:pt x="82" y="35"/>
                    <a:pt x="139" y="35"/>
                  </a:cubicBezTo>
                  <a:cubicBezTo>
                    <a:pt x="190" y="35"/>
                    <a:pt x="256" y="37"/>
                    <a:pt x="332" y="46"/>
                  </a:cubicBezTo>
                  <a:cubicBezTo>
                    <a:pt x="880" y="114"/>
                    <a:pt x="1349" y="492"/>
                    <a:pt x="1521" y="1018"/>
                  </a:cubicBezTo>
                  <a:cubicBezTo>
                    <a:pt x="1589" y="1212"/>
                    <a:pt x="1589" y="1349"/>
                    <a:pt x="1601" y="1349"/>
                  </a:cubicBezTo>
                  <a:cubicBezTo>
                    <a:pt x="1601" y="1315"/>
                    <a:pt x="1601" y="1281"/>
                    <a:pt x="1601" y="1246"/>
                  </a:cubicBezTo>
                  <a:cubicBezTo>
                    <a:pt x="1589" y="1166"/>
                    <a:pt x="1578" y="1086"/>
                    <a:pt x="1555" y="1006"/>
                  </a:cubicBezTo>
                  <a:cubicBezTo>
                    <a:pt x="1395" y="457"/>
                    <a:pt x="915" y="57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>
              <a:off x="7222696" y="4662851"/>
              <a:ext cx="45699" cy="2721"/>
            </a:xfrm>
            <a:custGeom>
              <a:avLst/>
              <a:gdLst/>
              <a:ahLst/>
              <a:cxnLst/>
              <a:rect l="l" t="t" r="r" b="b"/>
              <a:pathLst>
                <a:path w="1327" h="79" extrusionOk="0">
                  <a:moveTo>
                    <a:pt x="79" y="1"/>
                  </a:moveTo>
                  <a:cubicBezTo>
                    <a:pt x="29" y="1"/>
                    <a:pt x="0" y="3"/>
                    <a:pt x="0" y="11"/>
                  </a:cubicBezTo>
                  <a:cubicBezTo>
                    <a:pt x="242" y="55"/>
                    <a:pt x="488" y="78"/>
                    <a:pt x="735" y="78"/>
                  </a:cubicBezTo>
                  <a:cubicBezTo>
                    <a:pt x="931" y="78"/>
                    <a:pt x="1129" y="64"/>
                    <a:pt x="1326" y="33"/>
                  </a:cubicBezTo>
                  <a:cubicBezTo>
                    <a:pt x="1326" y="28"/>
                    <a:pt x="1252" y="28"/>
                    <a:pt x="1132" y="28"/>
                  </a:cubicBezTo>
                  <a:cubicBezTo>
                    <a:pt x="1012" y="28"/>
                    <a:pt x="846" y="28"/>
                    <a:pt x="663" y="22"/>
                  </a:cubicBezTo>
                  <a:cubicBezTo>
                    <a:pt x="411" y="14"/>
                    <a:pt x="191" y="1"/>
                    <a:pt x="7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>
              <a:off x="7191186" y="4662403"/>
              <a:ext cx="5166" cy="9092"/>
            </a:xfrm>
            <a:custGeom>
              <a:avLst/>
              <a:gdLst/>
              <a:ahLst/>
              <a:cxnLst/>
              <a:rect l="l" t="t" r="r" b="b"/>
              <a:pathLst>
                <a:path w="150" h="264" extrusionOk="0">
                  <a:moveTo>
                    <a:pt x="12" y="1"/>
                  </a:moveTo>
                  <a:cubicBezTo>
                    <a:pt x="0" y="12"/>
                    <a:pt x="35" y="69"/>
                    <a:pt x="69" y="138"/>
                  </a:cubicBezTo>
                  <a:cubicBezTo>
                    <a:pt x="92" y="206"/>
                    <a:pt x="115" y="264"/>
                    <a:pt x="126" y="264"/>
                  </a:cubicBezTo>
                  <a:cubicBezTo>
                    <a:pt x="138" y="264"/>
                    <a:pt x="149" y="195"/>
                    <a:pt x="115" y="126"/>
                  </a:cubicBezTo>
                  <a:cubicBezTo>
                    <a:pt x="80" y="58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>
              <a:off x="7179754" y="4647768"/>
              <a:ext cx="6750" cy="6474"/>
            </a:xfrm>
            <a:custGeom>
              <a:avLst/>
              <a:gdLst/>
              <a:ahLst/>
              <a:cxnLst/>
              <a:rect l="l" t="t" r="r" b="b"/>
              <a:pathLst>
                <a:path w="196" h="188" extrusionOk="0">
                  <a:moveTo>
                    <a:pt x="19" y="1"/>
                  </a:moveTo>
                  <a:cubicBezTo>
                    <a:pt x="16" y="1"/>
                    <a:pt x="14" y="1"/>
                    <a:pt x="12" y="3"/>
                  </a:cubicBezTo>
                  <a:cubicBezTo>
                    <a:pt x="1" y="14"/>
                    <a:pt x="35" y="71"/>
                    <a:pt x="81" y="117"/>
                  </a:cubicBezTo>
                  <a:cubicBezTo>
                    <a:pt x="121" y="157"/>
                    <a:pt x="160" y="188"/>
                    <a:pt x="178" y="188"/>
                  </a:cubicBezTo>
                  <a:cubicBezTo>
                    <a:pt x="180" y="188"/>
                    <a:pt x="182" y="187"/>
                    <a:pt x="184" y="186"/>
                  </a:cubicBezTo>
                  <a:cubicBezTo>
                    <a:pt x="195" y="174"/>
                    <a:pt x="161" y="128"/>
                    <a:pt x="115" y="71"/>
                  </a:cubicBezTo>
                  <a:cubicBezTo>
                    <a:pt x="76" y="32"/>
                    <a:pt x="36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7163637" y="4640088"/>
              <a:ext cx="9091" cy="4236"/>
            </a:xfrm>
            <a:custGeom>
              <a:avLst/>
              <a:gdLst/>
              <a:ahLst/>
              <a:cxnLst/>
              <a:rect l="l" t="t" r="r" b="b"/>
              <a:pathLst>
                <a:path w="264" h="123" extrusionOk="0">
                  <a:moveTo>
                    <a:pt x="89" y="1"/>
                  </a:moveTo>
                  <a:cubicBezTo>
                    <a:pt x="33" y="1"/>
                    <a:pt x="0" y="23"/>
                    <a:pt x="0" y="31"/>
                  </a:cubicBezTo>
                  <a:cubicBezTo>
                    <a:pt x="0" y="43"/>
                    <a:pt x="57" y="43"/>
                    <a:pt x="126" y="66"/>
                  </a:cubicBezTo>
                  <a:cubicBezTo>
                    <a:pt x="195" y="89"/>
                    <a:pt x="240" y="123"/>
                    <a:pt x="252" y="123"/>
                  </a:cubicBezTo>
                  <a:cubicBezTo>
                    <a:pt x="263" y="111"/>
                    <a:pt x="229" y="43"/>
                    <a:pt x="149" y="9"/>
                  </a:cubicBezTo>
                  <a:cubicBezTo>
                    <a:pt x="127" y="3"/>
                    <a:pt x="107" y="1"/>
                    <a:pt x="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7151826" y="4637712"/>
              <a:ext cx="4752" cy="2479"/>
            </a:xfrm>
            <a:custGeom>
              <a:avLst/>
              <a:gdLst/>
              <a:ahLst/>
              <a:cxnLst/>
              <a:rect l="l" t="t" r="r" b="b"/>
              <a:pathLst>
                <a:path w="138" h="72" extrusionOk="0">
                  <a:moveTo>
                    <a:pt x="32" y="0"/>
                  </a:moveTo>
                  <a:cubicBezTo>
                    <a:pt x="17" y="0"/>
                    <a:pt x="6" y="3"/>
                    <a:pt x="0" y="9"/>
                  </a:cubicBezTo>
                  <a:cubicBezTo>
                    <a:pt x="0" y="20"/>
                    <a:pt x="23" y="43"/>
                    <a:pt x="57" y="55"/>
                  </a:cubicBezTo>
                  <a:cubicBezTo>
                    <a:pt x="75" y="66"/>
                    <a:pt x="92" y="72"/>
                    <a:pt x="106" y="72"/>
                  </a:cubicBezTo>
                  <a:cubicBezTo>
                    <a:pt x="120" y="72"/>
                    <a:pt x="132" y="66"/>
                    <a:pt x="137" y="55"/>
                  </a:cubicBezTo>
                  <a:cubicBezTo>
                    <a:pt x="137" y="43"/>
                    <a:pt x="115" y="20"/>
                    <a:pt x="80" y="9"/>
                  </a:cubicBezTo>
                  <a:cubicBezTo>
                    <a:pt x="63" y="3"/>
                    <a:pt x="46" y="0"/>
                    <a:pt x="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7145903" y="4537881"/>
              <a:ext cx="156346" cy="4993"/>
            </a:xfrm>
            <a:custGeom>
              <a:avLst/>
              <a:gdLst/>
              <a:ahLst/>
              <a:cxnLst/>
              <a:rect l="l" t="t" r="r" b="b"/>
              <a:pathLst>
                <a:path w="4540" h="145" extrusionOk="0">
                  <a:moveTo>
                    <a:pt x="1430" y="0"/>
                  </a:moveTo>
                  <a:cubicBezTo>
                    <a:pt x="595" y="0"/>
                    <a:pt x="1" y="15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0" y="143"/>
                    <a:pt x="2689" y="144"/>
                    <a:pt x="2886" y="144"/>
                  </a:cubicBezTo>
                  <a:cubicBezTo>
                    <a:pt x="3841" y="144"/>
                    <a:pt x="4539" y="122"/>
                    <a:pt x="4539" y="84"/>
                  </a:cubicBezTo>
                  <a:cubicBezTo>
                    <a:pt x="4539" y="50"/>
                    <a:pt x="3522" y="16"/>
                    <a:pt x="2264" y="4"/>
                  </a:cubicBezTo>
                  <a:cubicBezTo>
                    <a:pt x="1970" y="1"/>
                    <a:pt x="1689" y="0"/>
                    <a:pt x="14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7145903" y="4547730"/>
              <a:ext cx="156346" cy="4993"/>
            </a:xfrm>
            <a:custGeom>
              <a:avLst/>
              <a:gdLst/>
              <a:ahLst/>
              <a:cxnLst/>
              <a:rect l="l" t="t" r="r" b="b"/>
              <a:pathLst>
                <a:path w="4540" h="145" extrusionOk="0">
                  <a:moveTo>
                    <a:pt x="1628" y="1"/>
                  </a:moveTo>
                  <a:cubicBezTo>
                    <a:pt x="690" y="1"/>
                    <a:pt x="1" y="21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7" y="143"/>
                    <a:pt x="2702" y="144"/>
                    <a:pt x="2906" y="144"/>
                  </a:cubicBezTo>
                  <a:cubicBezTo>
                    <a:pt x="3850" y="144"/>
                    <a:pt x="4539" y="124"/>
                    <a:pt x="4539" y="95"/>
                  </a:cubicBezTo>
                  <a:cubicBezTo>
                    <a:pt x="4539" y="50"/>
                    <a:pt x="3522" y="15"/>
                    <a:pt x="2264" y="4"/>
                  </a:cubicBezTo>
                  <a:cubicBezTo>
                    <a:pt x="2044" y="2"/>
                    <a:pt x="1830" y="1"/>
                    <a:pt x="1628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6842002" y="2088150"/>
              <a:ext cx="885044" cy="807112"/>
            </a:xfrm>
            <a:custGeom>
              <a:avLst/>
              <a:gdLst/>
              <a:ahLst/>
              <a:cxnLst/>
              <a:rect l="l" t="t" r="r" b="b"/>
              <a:pathLst>
                <a:path w="25700" h="23437" extrusionOk="0">
                  <a:moveTo>
                    <a:pt x="9535" y="0"/>
                  </a:moveTo>
                  <a:lnTo>
                    <a:pt x="9535" y="1978"/>
                  </a:lnTo>
                  <a:cubicBezTo>
                    <a:pt x="8734" y="2035"/>
                    <a:pt x="7534" y="2241"/>
                    <a:pt x="6917" y="2458"/>
                  </a:cubicBezTo>
                  <a:cubicBezTo>
                    <a:pt x="4779" y="3224"/>
                    <a:pt x="3053" y="4413"/>
                    <a:pt x="2069" y="6974"/>
                  </a:cubicBezTo>
                  <a:lnTo>
                    <a:pt x="0" y="11558"/>
                  </a:lnTo>
                  <a:lnTo>
                    <a:pt x="5819" y="13090"/>
                  </a:lnTo>
                  <a:lnTo>
                    <a:pt x="6802" y="10941"/>
                  </a:lnTo>
                  <a:lnTo>
                    <a:pt x="6917" y="16565"/>
                  </a:lnTo>
                  <a:lnTo>
                    <a:pt x="6985" y="22659"/>
                  </a:lnTo>
                  <a:lnTo>
                    <a:pt x="20544" y="23436"/>
                  </a:lnTo>
                  <a:lnTo>
                    <a:pt x="20063" y="17297"/>
                  </a:lnTo>
                  <a:lnTo>
                    <a:pt x="19766" y="11009"/>
                  </a:lnTo>
                  <a:lnTo>
                    <a:pt x="23722" y="12153"/>
                  </a:lnTo>
                  <a:lnTo>
                    <a:pt x="25699" y="6059"/>
                  </a:lnTo>
                  <a:cubicBezTo>
                    <a:pt x="23607" y="5339"/>
                    <a:pt x="21458" y="4345"/>
                    <a:pt x="20772" y="3933"/>
                  </a:cubicBezTo>
                  <a:cubicBezTo>
                    <a:pt x="17617" y="2092"/>
                    <a:pt x="16017" y="1955"/>
                    <a:pt x="15056" y="1898"/>
                  </a:cubicBezTo>
                  <a:lnTo>
                    <a:pt x="14919" y="286"/>
                  </a:lnTo>
                  <a:lnTo>
                    <a:pt x="95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7623052" y="2283404"/>
              <a:ext cx="72870" cy="211067"/>
            </a:xfrm>
            <a:custGeom>
              <a:avLst/>
              <a:gdLst/>
              <a:ahLst/>
              <a:cxnLst/>
              <a:rect l="l" t="t" r="r" b="b"/>
              <a:pathLst>
                <a:path w="2116" h="6129" extrusionOk="0">
                  <a:moveTo>
                    <a:pt x="2115" y="1"/>
                  </a:moveTo>
                  <a:lnTo>
                    <a:pt x="2115" y="1"/>
                  </a:lnTo>
                  <a:cubicBezTo>
                    <a:pt x="2070" y="69"/>
                    <a:pt x="2024" y="149"/>
                    <a:pt x="2001" y="229"/>
                  </a:cubicBezTo>
                  <a:cubicBezTo>
                    <a:pt x="1944" y="389"/>
                    <a:pt x="1852" y="607"/>
                    <a:pt x="1761" y="881"/>
                  </a:cubicBezTo>
                  <a:cubicBezTo>
                    <a:pt x="1555" y="1441"/>
                    <a:pt x="1292" y="2218"/>
                    <a:pt x="1018" y="3053"/>
                  </a:cubicBezTo>
                  <a:cubicBezTo>
                    <a:pt x="755" y="3888"/>
                    <a:pt x="503" y="4631"/>
                    <a:pt x="309" y="5225"/>
                  </a:cubicBezTo>
                  <a:cubicBezTo>
                    <a:pt x="115" y="5785"/>
                    <a:pt x="0" y="6128"/>
                    <a:pt x="23" y="6128"/>
                  </a:cubicBezTo>
                  <a:cubicBezTo>
                    <a:pt x="69" y="6060"/>
                    <a:pt x="103" y="5980"/>
                    <a:pt x="138" y="5900"/>
                  </a:cubicBezTo>
                  <a:cubicBezTo>
                    <a:pt x="195" y="5751"/>
                    <a:pt x="286" y="5534"/>
                    <a:pt x="389" y="5259"/>
                  </a:cubicBezTo>
                  <a:cubicBezTo>
                    <a:pt x="595" y="4711"/>
                    <a:pt x="881" y="3933"/>
                    <a:pt x="1155" y="3099"/>
                  </a:cubicBezTo>
                  <a:cubicBezTo>
                    <a:pt x="1418" y="2264"/>
                    <a:pt x="1658" y="1510"/>
                    <a:pt x="1852" y="915"/>
                  </a:cubicBezTo>
                  <a:cubicBezTo>
                    <a:pt x="1955" y="618"/>
                    <a:pt x="2047" y="309"/>
                    <a:pt x="21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6851438" y="2455069"/>
              <a:ext cx="207520" cy="54893"/>
            </a:xfrm>
            <a:custGeom>
              <a:avLst/>
              <a:gdLst/>
              <a:ahLst/>
              <a:cxnLst/>
              <a:rect l="l" t="t" r="r" b="b"/>
              <a:pathLst>
                <a:path w="6026" h="1594" extrusionOk="0">
                  <a:moveTo>
                    <a:pt x="1" y="0"/>
                  </a:moveTo>
                  <a:cubicBezTo>
                    <a:pt x="69" y="46"/>
                    <a:pt x="149" y="80"/>
                    <a:pt x="229" y="114"/>
                  </a:cubicBezTo>
                  <a:cubicBezTo>
                    <a:pt x="366" y="172"/>
                    <a:pt x="584" y="252"/>
                    <a:pt x="847" y="354"/>
                  </a:cubicBezTo>
                  <a:cubicBezTo>
                    <a:pt x="1384" y="537"/>
                    <a:pt x="2127" y="777"/>
                    <a:pt x="2961" y="1006"/>
                  </a:cubicBezTo>
                  <a:cubicBezTo>
                    <a:pt x="3785" y="1223"/>
                    <a:pt x="4551" y="1383"/>
                    <a:pt x="5111" y="1475"/>
                  </a:cubicBezTo>
                  <a:cubicBezTo>
                    <a:pt x="5385" y="1521"/>
                    <a:pt x="5614" y="1555"/>
                    <a:pt x="5774" y="1578"/>
                  </a:cubicBezTo>
                  <a:cubicBezTo>
                    <a:pt x="5830" y="1586"/>
                    <a:pt x="5887" y="1594"/>
                    <a:pt x="5944" y="1594"/>
                  </a:cubicBezTo>
                  <a:cubicBezTo>
                    <a:pt x="5967" y="1594"/>
                    <a:pt x="5990" y="1592"/>
                    <a:pt x="6014" y="1589"/>
                  </a:cubicBezTo>
                  <a:cubicBezTo>
                    <a:pt x="6025" y="1566"/>
                    <a:pt x="5694" y="1498"/>
                    <a:pt x="5134" y="1383"/>
                  </a:cubicBezTo>
                  <a:cubicBezTo>
                    <a:pt x="4573" y="1258"/>
                    <a:pt x="3819" y="1086"/>
                    <a:pt x="2996" y="869"/>
                  </a:cubicBezTo>
                  <a:cubicBezTo>
                    <a:pt x="2161" y="652"/>
                    <a:pt x="1418" y="423"/>
                    <a:pt x="881" y="252"/>
                  </a:cubicBezTo>
                  <a:cubicBezTo>
                    <a:pt x="595" y="149"/>
                    <a:pt x="298" y="69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7272284" y="2168456"/>
              <a:ext cx="18149" cy="711823"/>
            </a:xfrm>
            <a:custGeom>
              <a:avLst/>
              <a:gdLst/>
              <a:ahLst/>
              <a:cxnLst/>
              <a:rect l="l" t="t" r="r" b="b"/>
              <a:pathLst>
                <a:path w="527" h="20670" extrusionOk="0">
                  <a:moveTo>
                    <a:pt x="35" y="0"/>
                  </a:moveTo>
                  <a:lnTo>
                    <a:pt x="35" y="0"/>
                  </a:lnTo>
                  <a:cubicBezTo>
                    <a:pt x="0" y="0"/>
                    <a:pt x="69" y="4630"/>
                    <a:pt x="183" y="10335"/>
                  </a:cubicBezTo>
                  <a:cubicBezTo>
                    <a:pt x="309" y="16051"/>
                    <a:pt x="446" y="20670"/>
                    <a:pt x="481" y="20670"/>
                  </a:cubicBezTo>
                  <a:cubicBezTo>
                    <a:pt x="526" y="20670"/>
                    <a:pt x="446" y="16040"/>
                    <a:pt x="332" y="10335"/>
                  </a:cubicBezTo>
                  <a:cubicBezTo>
                    <a:pt x="206" y="4630"/>
                    <a:pt x="69" y="0"/>
                    <a:pt x="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7291982" y="2291531"/>
              <a:ext cx="23004" cy="21523"/>
            </a:xfrm>
            <a:custGeom>
              <a:avLst/>
              <a:gdLst/>
              <a:ahLst/>
              <a:cxnLst/>
              <a:rect l="l" t="t" r="r" b="b"/>
              <a:pathLst>
                <a:path w="668" h="625" extrusionOk="0">
                  <a:moveTo>
                    <a:pt x="337" y="0"/>
                  </a:moveTo>
                  <a:cubicBezTo>
                    <a:pt x="252" y="0"/>
                    <a:pt x="206" y="46"/>
                    <a:pt x="206" y="62"/>
                  </a:cubicBezTo>
                  <a:cubicBezTo>
                    <a:pt x="208" y="64"/>
                    <a:pt x="213" y="65"/>
                    <a:pt x="220" y="65"/>
                  </a:cubicBezTo>
                  <a:cubicBezTo>
                    <a:pt x="228" y="65"/>
                    <a:pt x="238" y="64"/>
                    <a:pt x="251" y="64"/>
                  </a:cubicBezTo>
                  <a:cubicBezTo>
                    <a:pt x="290" y="64"/>
                    <a:pt x="349" y="70"/>
                    <a:pt x="412" y="119"/>
                  </a:cubicBezTo>
                  <a:cubicBezTo>
                    <a:pt x="480" y="153"/>
                    <a:pt x="514" y="211"/>
                    <a:pt x="526" y="279"/>
                  </a:cubicBezTo>
                  <a:cubicBezTo>
                    <a:pt x="526" y="359"/>
                    <a:pt x="480" y="439"/>
                    <a:pt x="412" y="473"/>
                  </a:cubicBezTo>
                  <a:cubicBezTo>
                    <a:pt x="380" y="489"/>
                    <a:pt x="343" y="498"/>
                    <a:pt x="307" y="498"/>
                  </a:cubicBezTo>
                  <a:cubicBezTo>
                    <a:pt x="266" y="498"/>
                    <a:pt x="225" y="487"/>
                    <a:pt x="194" y="462"/>
                  </a:cubicBezTo>
                  <a:cubicBezTo>
                    <a:pt x="137" y="405"/>
                    <a:pt x="114" y="336"/>
                    <a:pt x="114" y="268"/>
                  </a:cubicBezTo>
                  <a:cubicBezTo>
                    <a:pt x="114" y="142"/>
                    <a:pt x="206" y="85"/>
                    <a:pt x="194" y="73"/>
                  </a:cubicBezTo>
                  <a:cubicBezTo>
                    <a:pt x="194" y="69"/>
                    <a:pt x="190" y="67"/>
                    <a:pt x="183" y="67"/>
                  </a:cubicBezTo>
                  <a:cubicBezTo>
                    <a:pt x="149" y="67"/>
                    <a:pt x="51" y="115"/>
                    <a:pt x="23" y="256"/>
                  </a:cubicBezTo>
                  <a:cubicBezTo>
                    <a:pt x="0" y="371"/>
                    <a:pt x="34" y="473"/>
                    <a:pt x="103" y="542"/>
                  </a:cubicBezTo>
                  <a:cubicBezTo>
                    <a:pt x="170" y="599"/>
                    <a:pt x="246" y="624"/>
                    <a:pt x="321" y="624"/>
                  </a:cubicBezTo>
                  <a:cubicBezTo>
                    <a:pt x="501" y="624"/>
                    <a:pt x="668" y="475"/>
                    <a:pt x="652" y="256"/>
                  </a:cubicBezTo>
                  <a:cubicBezTo>
                    <a:pt x="629" y="153"/>
                    <a:pt x="560" y="73"/>
                    <a:pt x="457" y="28"/>
                  </a:cubicBezTo>
                  <a:cubicBezTo>
                    <a:pt x="411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7301004" y="2485993"/>
              <a:ext cx="23039" cy="21868"/>
            </a:xfrm>
            <a:custGeom>
              <a:avLst/>
              <a:gdLst/>
              <a:ahLst/>
              <a:cxnLst/>
              <a:rect l="l" t="t" r="r" b="b"/>
              <a:pathLst>
                <a:path w="669" h="635" extrusionOk="0">
                  <a:moveTo>
                    <a:pt x="337" y="1"/>
                  </a:moveTo>
                  <a:cubicBezTo>
                    <a:pt x="253" y="1"/>
                    <a:pt x="207" y="46"/>
                    <a:pt x="207" y="62"/>
                  </a:cubicBezTo>
                  <a:cubicBezTo>
                    <a:pt x="210" y="69"/>
                    <a:pt x="219" y="70"/>
                    <a:pt x="232" y="70"/>
                  </a:cubicBezTo>
                  <a:cubicBezTo>
                    <a:pt x="240" y="70"/>
                    <a:pt x="250" y="69"/>
                    <a:pt x="262" y="69"/>
                  </a:cubicBezTo>
                  <a:cubicBezTo>
                    <a:pt x="300" y="69"/>
                    <a:pt x="355" y="74"/>
                    <a:pt x="413" y="119"/>
                  </a:cubicBezTo>
                  <a:cubicBezTo>
                    <a:pt x="481" y="154"/>
                    <a:pt x="515" y="211"/>
                    <a:pt x="527" y="280"/>
                  </a:cubicBezTo>
                  <a:cubicBezTo>
                    <a:pt x="527" y="407"/>
                    <a:pt x="419" y="497"/>
                    <a:pt x="308" y="497"/>
                  </a:cubicBezTo>
                  <a:cubicBezTo>
                    <a:pt x="270" y="497"/>
                    <a:pt x="231" y="486"/>
                    <a:pt x="195" y="462"/>
                  </a:cubicBezTo>
                  <a:cubicBezTo>
                    <a:pt x="138" y="417"/>
                    <a:pt x="115" y="348"/>
                    <a:pt x="115" y="280"/>
                  </a:cubicBezTo>
                  <a:cubicBezTo>
                    <a:pt x="115" y="142"/>
                    <a:pt x="195" y="85"/>
                    <a:pt x="184" y="74"/>
                  </a:cubicBezTo>
                  <a:cubicBezTo>
                    <a:pt x="184" y="70"/>
                    <a:pt x="180" y="68"/>
                    <a:pt x="173" y="68"/>
                  </a:cubicBezTo>
                  <a:cubicBezTo>
                    <a:pt x="143" y="68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10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4"/>
                    <a:pt x="458" y="28"/>
                  </a:cubicBezTo>
                  <a:cubicBezTo>
                    <a:pt x="412" y="8"/>
                    <a:pt x="372" y="1"/>
                    <a:pt x="3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7301004" y="2638753"/>
              <a:ext cx="23039" cy="21833"/>
            </a:xfrm>
            <a:custGeom>
              <a:avLst/>
              <a:gdLst/>
              <a:ahLst/>
              <a:cxnLst/>
              <a:rect l="l" t="t" r="r" b="b"/>
              <a:pathLst>
                <a:path w="669" h="634" extrusionOk="0">
                  <a:moveTo>
                    <a:pt x="337" y="0"/>
                  </a:moveTo>
                  <a:cubicBezTo>
                    <a:pt x="253" y="0"/>
                    <a:pt x="207" y="46"/>
                    <a:pt x="207" y="62"/>
                  </a:cubicBezTo>
                  <a:cubicBezTo>
                    <a:pt x="218" y="85"/>
                    <a:pt x="310" y="51"/>
                    <a:pt x="413" y="119"/>
                  </a:cubicBezTo>
                  <a:cubicBezTo>
                    <a:pt x="481" y="153"/>
                    <a:pt x="515" y="211"/>
                    <a:pt x="527" y="279"/>
                  </a:cubicBezTo>
                  <a:cubicBezTo>
                    <a:pt x="527" y="413"/>
                    <a:pt x="423" y="498"/>
                    <a:pt x="313" y="498"/>
                  </a:cubicBezTo>
                  <a:cubicBezTo>
                    <a:pt x="273" y="498"/>
                    <a:pt x="232" y="487"/>
                    <a:pt x="195" y="462"/>
                  </a:cubicBezTo>
                  <a:cubicBezTo>
                    <a:pt x="138" y="416"/>
                    <a:pt x="115" y="348"/>
                    <a:pt x="115" y="279"/>
                  </a:cubicBezTo>
                  <a:cubicBezTo>
                    <a:pt x="115" y="142"/>
                    <a:pt x="195" y="85"/>
                    <a:pt x="184" y="73"/>
                  </a:cubicBezTo>
                  <a:cubicBezTo>
                    <a:pt x="184" y="69"/>
                    <a:pt x="180" y="67"/>
                    <a:pt x="173" y="67"/>
                  </a:cubicBezTo>
                  <a:cubicBezTo>
                    <a:pt x="143" y="67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3"/>
                    <a:pt x="458" y="28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7310061" y="2774191"/>
              <a:ext cx="23039" cy="21833"/>
            </a:xfrm>
            <a:custGeom>
              <a:avLst/>
              <a:gdLst/>
              <a:ahLst/>
              <a:cxnLst/>
              <a:rect l="l" t="t" r="r" b="b"/>
              <a:pathLst>
                <a:path w="669" h="634" extrusionOk="0">
                  <a:moveTo>
                    <a:pt x="337" y="0"/>
                  </a:moveTo>
                  <a:cubicBezTo>
                    <a:pt x="253" y="0"/>
                    <a:pt x="207" y="45"/>
                    <a:pt x="207" y="62"/>
                  </a:cubicBezTo>
                  <a:cubicBezTo>
                    <a:pt x="218" y="84"/>
                    <a:pt x="310" y="50"/>
                    <a:pt x="412" y="119"/>
                  </a:cubicBezTo>
                  <a:cubicBezTo>
                    <a:pt x="481" y="153"/>
                    <a:pt x="515" y="222"/>
                    <a:pt x="527" y="290"/>
                  </a:cubicBezTo>
                  <a:cubicBezTo>
                    <a:pt x="527" y="415"/>
                    <a:pt x="423" y="498"/>
                    <a:pt x="314" y="498"/>
                  </a:cubicBezTo>
                  <a:cubicBezTo>
                    <a:pt x="274" y="498"/>
                    <a:pt x="232" y="486"/>
                    <a:pt x="195" y="462"/>
                  </a:cubicBezTo>
                  <a:cubicBezTo>
                    <a:pt x="138" y="416"/>
                    <a:pt x="115" y="347"/>
                    <a:pt x="115" y="279"/>
                  </a:cubicBezTo>
                  <a:cubicBezTo>
                    <a:pt x="115" y="142"/>
                    <a:pt x="207" y="96"/>
                    <a:pt x="195" y="73"/>
                  </a:cubicBezTo>
                  <a:cubicBezTo>
                    <a:pt x="195" y="69"/>
                    <a:pt x="191" y="67"/>
                    <a:pt x="184" y="67"/>
                  </a:cubicBezTo>
                  <a:cubicBezTo>
                    <a:pt x="150" y="67"/>
                    <a:pt x="52" y="117"/>
                    <a:pt x="24" y="267"/>
                  </a:cubicBezTo>
                  <a:cubicBezTo>
                    <a:pt x="1" y="370"/>
                    <a:pt x="35" y="473"/>
                    <a:pt x="104" y="553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7"/>
                  </a:cubicBezTo>
                  <a:cubicBezTo>
                    <a:pt x="630" y="165"/>
                    <a:pt x="561" y="73"/>
                    <a:pt x="458" y="27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7400628" y="2156644"/>
              <a:ext cx="48075" cy="385459"/>
            </a:xfrm>
            <a:custGeom>
              <a:avLst/>
              <a:gdLst/>
              <a:ahLst/>
              <a:cxnLst/>
              <a:rect l="l" t="t" r="r" b="b"/>
              <a:pathLst>
                <a:path w="1396" h="11193" extrusionOk="0">
                  <a:moveTo>
                    <a:pt x="0" y="1"/>
                  </a:moveTo>
                  <a:lnTo>
                    <a:pt x="538" y="11193"/>
                  </a:lnTo>
                  <a:lnTo>
                    <a:pt x="1395" y="11193"/>
                  </a:lnTo>
                  <a:lnTo>
                    <a:pt x="858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7419912" y="2574322"/>
              <a:ext cx="57889" cy="318168"/>
            </a:xfrm>
            <a:custGeom>
              <a:avLst/>
              <a:gdLst/>
              <a:ahLst/>
              <a:cxnLst/>
              <a:rect l="l" t="t" r="r" b="b"/>
              <a:pathLst>
                <a:path w="1681" h="9239" extrusionOk="0">
                  <a:moveTo>
                    <a:pt x="0" y="1"/>
                  </a:moveTo>
                  <a:lnTo>
                    <a:pt x="846" y="9238"/>
                  </a:lnTo>
                  <a:cubicBezTo>
                    <a:pt x="846" y="9238"/>
                    <a:pt x="1681" y="9204"/>
                    <a:pt x="1658" y="9147"/>
                  </a:cubicBezTo>
                  <a:cubicBezTo>
                    <a:pt x="1635" y="9101"/>
                    <a:pt x="881" y="1"/>
                    <a:pt x="88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7419534" y="2539301"/>
              <a:ext cx="29547" cy="5166"/>
            </a:xfrm>
            <a:custGeom>
              <a:avLst/>
              <a:gdLst/>
              <a:ahLst/>
              <a:cxnLst/>
              <a:rect l="l" t="t" r="r" b="b"/>
              <a:pathLst>
                <a:path w="858" h="150" extrusionOk="0">
                  <a:moveTo>
                    <a:pt x="423" y="1"/>
                  </a:moveTo>
                  <a:cubicBezTo>
                    <a:pt x="183" y="12"/>
                    <a:pt x="0" y="46"/>
                    <a:pt x="0" y="81"/>
                  </a:cubicBezTo>
                  <a:cubicBezTo>
                    <a:pt x="0" y="115"/>
                    <a:pt x="183" y="149"/>
                    <a:pt x="423" y="149"/>
                  </a:cubicBezTo>
                  <a:cubicBezTo>
                    <a:pt x="663" y="138"/>
                    <a:pt x="857" y="103"/>
                    <a:pt x="857" y="69"/>
                  </a:cubicBezTo>
                  <a:cubicBezTo>
                    <a:pt x="857" y="35"/>
                    <a:pt x="663" y="1"/>
                    <a:pt x="4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7421083" y="2571085"/>
              <a:ext cx="27998" cy="4959"/>
            </a:xfrm>
            <a:custGeom>
              <a:avLst/>
              <a:gdLst/>
              <a:ahLst/>
              <a:cxnLst/>
              <a:rect l="l" t="t" r="r" b="b"/>
              <a:pathLst>
                <a:path w="813" h="144" extrusionOk="0">
                  <a:moveTo>
                    <a:pt x="517" y="1"/>
                  </a:moveTo>
                  <a:cubicBezTo>
                    <a:pt x="480" y="1"/>
                    <a:pt x="441" y="1"/>
                    <a:pt x="401" y="4"/>
                  </a:cubicBezTo>
                  <a:cubicBezTo>
                    <a:pt x="184" y="15"/>
                    <a:pt x="1" y="49"/>
                    <a:pt x="1" y="95"/>
                  </a:cubicBezTo>
                  <a:cubicBezTo>
                    <a:pt x="1" y="123"/>
                    <a:pt x="125" y="144"/>
                    <a:pt x="296" y="144"/>
                  </a:cubicBezTo>
                  <a:cubicBezTo>
                    <a:pt x="333" y="144"/>
                    <a:pt x="372" y="143"/>
                    <a:pt x="412" y="141"/>
                  </a:cubicBezTo>
                  <a:cubicBezTo>
                    <a:pt x="641" y="129"/>
                    <a:pt x="812" y="95"/>
                    <a:pt x="812" y="49"/>
                  </a:cubicBezTo>
                  <a:cubicBezTo>
                    <a:pt x="812" y="21"/>
                    <a:pt x="689" y="1"/>
                    <a:pt x="5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7427798" y="2539679"/>
              <a:ext cx="6715" cy="35092"/>
            </a:xfrm>
            <a:custGeom>
              <a:avLst/>
              <a:gdLst/>
              <a:ahLst/>
              <a:cxnLst/>
              <a:rect l="l" t="t" r="r" b="b"/>
              <a:pathLst>
                <a:path w="195" h="1019" extrusionOk="0">
                  <a:moveTo>
                    <a:pt x="46" y="1"/>
                  </a:moveTo>
                  <a:cubicBezTo>
                    <a:pt x="0" y="12"/>
                    <a:pt x="0" y="241"/>
                    <a:pt x="34" y="515"/>
                  </a:cubicBezTo>
                  <a:cubicBezTo>
                    <a:pt x="57" y="801"/>
                    <a:pt x="114" y="1018"/>
                    <a:pt x="160" y="1018"/>
                  </a:cubicBezTo>
                  <a:cubicBezTo>
                    <a:pt x="194" y="1018"/>
                    <a:pt x="194" y="790"/>
                    <a:pt x="172" y="504"/>
                  </a:cubicBezTo>
                  <a:cubicBezTo>
                    <a:pt x="137" y="230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7436442" y="2543226"/>
              <a:ext cx="6715" cy="31924"/>
            </a:xfrm>
            <a:custGeom>
              <a:avLst/>
              <a:gdLst/>
              <a:ahLst/>
              <a:cxnLst/>
              <a:rect l="l" t="t" r="r" b="b"/>
              <a:pathLst>
                <a:path w="195" h="927" extrusionOk="0">
                  <a:moveTo>
                    <a:pt x="46" y="1"/>
                  </a:moveTo>
                  <a:cubicBezTo>
                    <a:pt x="1" y="12"/>
                    <a:pt x="1" y="218"/>
                    <a:pt x="23" y="481"/>
                  </a:cubicBezTo>
                  <a:cubicBezTo>
                    <a:pt x="58" y="732"/>
                    <a:pt x="115" y="927"/>
                    <a:pt x="149" y="927"/>
                  </a:cubicBezTo>
                  <a:cubicBezTo>
                    <a:pt x="195" y="927"/>
                    <a:pt x="195" y="710"/>
                    <a:pt x="161" y="458"/>
                  </a:cubicBezTo>
                  <a:cubicBezTo>
                    <a:pt x="138" y="207"/>
                    <a:pt x="81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7127789" y="2574736"/>
              <a:ext cx="37227" cy="300605"/>
            </a:xfrm>
            <a:custGeom>
              <a:avLst/>
              <a:gdLst/>
              <a:ahLst/>
              <a:cxnLst/>
              <a:rect l="l" t="t" r="r" b="b"/>
              <a:pathLst>
                <a:path w="1081" h="8729" extrusionOk="0">
                  <a:moveTo>
                    <a:pt x="1" y="0"/>
                  </a:moveTo>
                  <a:lnTo>
                    <a:pt x="172" y="8666"/>
                  </a:lnTo>
                  <a:cubicBezTo>
                    <a:pt x="172" y="8666"/>
                    <a:pt x="740" y="8729"/>
                    <a:pt x="975" y="8729"/>
                  </a:cubicBezTo>
                  <a:cubicBezTo>
                    <a:pt x="1041" y="8729"/>
                    <a:pt x="1080" y="8724"/>
                    <a:pt x="1075" y="8712"/>
                  </a:cubicBezTo>
                  <a:cubicBezTo>
                    <a:pt x="1053" y="8666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7120730" y="2155473"/>
              <a:ext cx="33887" cy="386630"/>
            </a:xfrm>
            <a:custGeom>
              <a:avLst/>
              <a:gdLst/>
              <a:ahLst/>
              <a:cxnLst/>
              <a:rect l="l" t="t" r="r" b="b"/>
              <a:pathLst>
                <a:path w="984" h="11227" extrusionOk="0">
                  <a:moveTo>
                    <a:pt x="858" y="0"/>
                  </a:moveTo>
                  <a:lnTo>
                    <a:pt x="0" y="126"/>
                  </a:lnTo>
                  <a:lnTo>
                    <a:pt x="126" y="11227"/>
                  </a:lnTo>
                  <a:lnTo>
                    <a:pt x="983" y="1122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7125034" y="2540024"/>
              <a:ext cx="29169" cy="4821"/>
            </a:xfrm>
            <a:custGeom>
              <a:avLst/>
              <a:gdLst/>
              <a:ahLst/>
              <a:cxnLst/>
              <a:rect l="l" t="t" r="r" b="b"/>
              <a:pathLst>
                <a:path w="847" h="140" extrusionOk="0">
                  <a:moveTo>
                    <a:pt x="331" y="0"/>
                  </a:moveTo>
                  <a:cubicBezTo>
                    <a:pt x="138" y="0"/>
                    <a:pt x="1" y="30"/>
                    <a:pt x="1" y="60"/>
                  </a:cubicBezTo>
                  <a:cubicBezTo>
                    <a:pt x="1" y="94"/>
                    <a:pt x="172" y="140"/>
                    <a:pt x="412" y="140"/>
                  </a:cubicBezTo>
                  <a:cubicBezTo>
                    <a:pt x="652" y="140"/>
                    <a:pt x="847" y="117"/>
                    <a:pt x="847" y="82"/>
                  </a:cubicBezTo>
                  <a:cubicBezTo>
                    <a:pt x="847" y="48"/>
                    <a:pt x="664" y="2"/>
                    <a:pt x="424" y="2"/>
                  </a:cubicBezTo>
                  <a:cubicBezTo>
                    <a:pt x="392" y="1"/>
                    <a:pt x="361" y="0"/>
                    <a:pt x="3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7127410" y="2573909"/>
              <a:ext cx="31545" cy="4787"/>
            </a:xfrm>
            <a:custGeom>
              <a:avLst/>
              <a:gdLst/>
              <a:ahLst/>
              <a:cxnLst/>
              <a:rect l="l" t="t" r="r" b="b"/>
              <a:pathLst>
                <a:path w="916" h="139" extrusionOk="0">
                  <a:moveTo>
                    <a:pt x="691" y="0"/>
                  </a:moveTo>
                  <a:cubicBezTo>
                    <a:pt x="625" y="0"/>
                    <a:pt x="549" y="2"/>
                    <a:pt x="469" y="2"/>
                  </a:cubicBezTo>
                  <a:cubicBezTo>
                    <a:pt x="218" y="2"/>
                    <a:pt x="12" y="2"/>
                    <a:pt x="12" y="47"/>
                  </a:cubicBezTo>
                  <a:cubicBezTo>
                    <a:pt x="0" y="82"/>
                    <a:pt x="206" y="139"/>
                    <a:pt x="469" y="139"/>
                  </a:cubicBezTo>
                  <a:cubicBezTo>
                    <a:pt x="721" y="139"/>
                    <a:pt x="915" y="70"/>
                    <a:pt x="915" y="36"/>
                  </a:cubicBezTo>
                  <a:cubicBezTo>
                    <a:pt x="915" y="5"/>
                    <a:pt x="824" y="0"/>
                    <a:pt x="6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7134883" y="2544018"/>
              <a:ext cx="5958" cy="33887"/>
            </a:xfrm>
            <a:custGeom>
              <a:avLst/>
              <a:gdLst/>
              <a:ahLst/>
              <a:cxnLst/>
              <a:rect l="l" t="t" r="r" b="b"/>
              <a:pathLst>
                <a:path w="173" h="984" extrusionOk="0">
                  <a:moveTo>
                    <a:pt x="58" y="1"/>
                  </a:moveTo>
                  <a:cubicBezTo>
                    <a:pt x="12" y="12"/>
                    <a:pt x="1" y="229"/>
                    <a:pt x="12" y="492"/>
                  </a:cubicBezTo>
                  <a:cubicBezTo>
                    <a:pt x="35" y="767"/>
                    <a:pt x="81" y="984"/>
                    <a:pt x="115" y="984"/>
                  </a:cubicBezTo>
                  <a:cubicBezTo>
                    <a:pt x="161" y="984"/>
                    <a:pt x="172" y="755"/>
                    <a:pt x="149" y="492"/>
                  </a:cubicBezTo>
                  <a:cubicBezTo>
                    <a:pt x="138" y="218"/>
                    <a:pt x="92" y="1"/>
                    <a:pt x="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7143561" y="2544018"/>
              <a:ext cx="5923" cy="33887"/>
            </a:xfrm>
            <a:custGeom>
              <a:avLst/>
              <a:gdLst/>
              <a:ahLst/>
              <a:cxnLst/>
              <a:rect l="l" t="t" r="r" b="b"/>
              <a:pathLst>
                <a:path w="172" h="984" extrusionOk="0">
                  <a:moveTo>
                    <a:pt x="57" y="1"/>
                  </a:moveTo>
                  <a:cubicBezTo>
                    <a:pt x="12" y="12"/>
                    <a:pt x="0" y="229"/>
                    <a:pt x="12" y="492"/>
                  </a:cubicBezTo>
                  <a:cubicBezTo>
                    <a:pt x="34" y="767"/>
                    <a:pt x="80" y="984"/>
                    <a:pt x="114" y="984"/>
                  </a:cubicBezTo>
                  <a:cubicBezTo>
                    <a:pt x="149" y="984"/>
                    <a:pt x="172" y="755"/>
                    <a:pt x="149" y="492"/>
                  </a:cubicBezTo>
                  <a:cubicBezTo>
                    <a:pt x="137" y="218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7190016" y="2120762"/>
              <a:ext cx="158275" cy="68221"/>
            </a:xfrm>
            <a:custGeom>
              <a:avLst/>
              <a:gdLst/>
              <a:ahLst/>
              <a:cxnLst/>
              <a:rect l="l" t="t" r="r" b="b"/>
              <a:pathLst>
                <a:path w="4596" h="1981" extrusionOk="0">
                  <a:moveTo>
                    <a:pt x="4329" y="0"/>
                  </a:moveTo>
                  <a:cubicBezTo>
                    <a:pt x="3964" y="0"/>
                    <a:pt x="3139" y="463"/>
                    <a:pt x="2664" y="757"/>
                  </a:cubicBezTo>
                  <a:cubicBezTo>
                    <a:pt x="2652" y="688"/>
                    <a:pt x="2630" y="620"/>
                    <a:pt x="2595" y="551"/>
                  </a:cubicBezTo>
                  <a:lnTo>
                    <a:pt x="1852" y="551"/>
                  </a:lnTo>
                  <a:cubicBezTo>
                    <a:pt x="1852" y="551"/>
                    <a:pt x="1841" y="597"/>
                    <a:pt x="1829" y="654"/>
                  </a:cubicBezTo>
                  <a:cubicBezTo>
                    <a:pt x="1418" y="357"/>
                    <a:pt x="960" y="139"/>
                    <a:pt x="480" y="14"/>
                  </a:cubicBezTo>
                  <a:cubicBezTo>
                    <a:pt x="455" y="8"/>
                    <a:pt x="430" y="6"/>
                    <a:pt x="405" y="6"/>
                  </a:cubicBezTo>
                  <a:cubicBezTo>
                    <a:pt x="218" y="6"/>
                    <a:pt x="57" y="153"/>
                    <a:pt x="57" y="345"/>
                  </a:cubicBezTo>
                  <a:cubicBezTo>
                    <a:pt x="34" y="894"/>
                    <a:pt x="0" y="1866"/>
                    <a:pt x="160" y="1957"/>
                  </a:cubicBezTo>
                  <a:cubicBezTo>
                    <a:pt x="190" y="1973"/>
                    <a:pt x="228" y="1981"/>
                    <a:pt x="274" y="1981"/>
                  </a:cubicBezTo>
                  <a:cubicBezTo>
                    <a:pt x="617" y="1981"/>
                    <a:pt x="1368" y="1564"/>
                    <a:pt x="1852" y="1271"/>
                  </a:cubicBezTo>
                  <a:cubicBezTo>
                    <a:pt x="1875" y="1328"/>
                    <a:pt x="1898" y="1374"/>
                    <a:pt x="1921" y="1431"/>
                  </a:cubicBezTo>
                  <a:lnTo>
                    <a:pt x="2698" y="1385"/>
                  </a:lnTo>
                  <a:lnTo>
                    <a:pt x="2698" y="1260"/>
                  </a:lnTo>
                  <a:cubicBezTo>
                    <a:pt x="3121" y="1591"/>
                    <a:pt x="3601" y="1820"/>
                    <a:pt x="4127" y="1957"/>
                  </a:cubicBezTo>
                  <a:cubicBezTo>
                    <a:pt x="4152" y="1962"/>
                    <a:pt x="4177" y="1965"/>
                    <a:pt x="4202" y="1965"/>
                  </a:cubicBezTo>
                  <a:cubicBezTo>
                    <a:pt x="4389" y="1965"/>
                    <a:pt x="4550" y="1818"/>
                    <a:pt x="4550" y="1626"/>
                  </a:cubicBezTo>
                  <a:cubicBezTo>
                    <a:pt x="4573" y="1077"/>
                    <a:pt x="4596" y="105"/>
                    <a:pt x="4447" y="25"/>
                  </a:cubicBezTo>
                  <a:cubicBezTo>
                    <a:pt x="4417" y="8"/>
                    <a:pt x="4377" y="0"/>
                    <a:pt x="4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7278173" y="2139254"/>
              <a:ext cx="7886" cy="27274"/>
            </a:xfrm>
            <a:custGeom>
              <a:avLst/>
              <a:gdLst/>
              <a:ahLst/>
              <a:cxnLst/>
              <a:rect l="l" t="t" r="r" b="b"/>
              <a:pathLst>
                <a:path w="229" h="792" extrusionOk="0">
                  <a:moveTo>
                    <a:pt x="43" y="0"/>
                  </a:moveTo>
                  <a:cubicBezTo>
                    <a:pt x="40" y="0"/>
                    <a:pt x="37" y="1"/>
                    <a:pt x="35" y="3"/>
                  </a:cubicBezTo>
                  <a:cubicBezTo>
                    <a:pt x="1" y="14"/>
                    <a:pt x="47" y="185"/>
                    <a:pt x="70" y="391"/>
                  </a:cubicBezTo>
                  <a:cubicBezTo>
                    <a:pt x="81" y="597"/>
                    <a:pt x="58" y="780"/>
                    <a:pt x="104" y="791"/>
                  </a:cubicBezTo>
                  <a:cubicBezTo>
                    <a:pt x="104" y="792"/>
                    <a:pt x="105" y="792"/>
                    <a:pt x="106" y="792"/>
                  </a:cubicBezTo>
                  <a:cubicBezTo>
                    <a:pt x="133" y="792"/>
                    <a:pt x="229" y="613"/>
                    <a:pt x="207" y="380"/>
                  </a:cubicBezTo>
                  <a:cubicBezTo>
                    <a:pt x="185" y="155"/>
                    <a:pt x="84" y="0"/>
                    <a:pt x="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7283682" y="2142078"/>
              <a:ext cx="37468" cy="11468"/>
            </a:xfrm>
            <a:custGeom>
              <a:avLst/>
              <a:gdLst/>
              <a:ahLst/>
              <a:cxnLst/>
              <a:rect l="l" t="t" r="r" b="b"/>
              <a:pathLst>
                <a:path w="1088" h="333" extrusionOk="0">
                  <a:moveTo>
                    <a:pt x="1039" y="0"/>
                  </a:moveTo>
                  <a:cubicBezTo>
                    <a:pt x="951" y="0"/>
                    <a:pt x="756" y="42"/>
                    <a:pt x="527" y="103"/>
                  </a:cubicBezTo>
                  <a:cubicBezTo>
                    <a:pt x="241" y="183"/>
                    <a:pt x="1" y="286"/>
                    <a:pt x="24" y="321"/>
                  </a:cubicBezTo>
                  <a:cubicBezTo>
                    <a:pt x="26" y="329"/>
                    <a:pt x="41" y="332"/>
                    <a:pt x="66" y="332"/>
                  </a:cubicBezTo>
                  <a:cubicBezTo>
                    <a:pt x="148" y="332"/>
                    <a:pt x="344" y="291"/>
                    <a:pt x="573" y="229"/>
                  </a:cubicBezTo>
                  <a:cubicBezTo>
                    <a:pt x="858" y="161"/>
                    <a:pt x="1087" y="46"/>
                    <a:pt x="1087" y="12"/>
                  </a:cubicBezTo>
                  <a:cubicBezTo>
                    <a:pt x="1082" y="4"/>
                    <a:pt x="1065" y="0"/>
                    <a:pt x="10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7282512" y="2155026"/>
              <a:ext cx="40602" cy="9298"/>
            </a:xfrm>
            <a:custGeom>
              <a:avLst/>
              <a:gdLst/>
              <a:ahLst/>
              <a:cxnLst/>
              <a:rect l="l" t="t" r="r" b="b"/>
              <a:pathLst>
                <a:path w="1179" h="270" extrusionOk="0">
                  <a:moveTo>
                    <a:pt x="94" y="1"/>
                  </a:moveTo>
                  <a:cubicBezTo>
                    <a:pt x="35" y="1"/>
                    <a:pt x="1" y="8"/>
                    <a:pt x="1" y="25"/>
                  </a:cubicBezTo>
                  <a:cubicBezTo>
                    <a:pt x="1" y="59"/>
                    <a:pt x="252" y="139"/>
                    <a:pt x="572" y="208"/>
                  </a:cubicBezTo>
                  <a:cubicBezTo>
                    <a:pt x="790" y="246"/>
                    <a:pt x="981" y="269"/>
                    <a:pt x="1085" y="269"/>
                  </a:cubicBezTo>
                  <a:cubicBezTo>
                    <a:pt x="1134" y="269"/>
                    <a:pt x="1163" y="264"/>
                    <a:pt x="1167" y="253"/>
                  </a:cubicBezTo>
                  <a:cubicBezTo>
                    <a:pt x="1178" y="219"/>
                    <a:pt x="915" y="128"/>
                    <a:pt x="595" y="70"/>
                  </a:cubicBezTo>
                  <a:cubicBezTo>
                    <a:pt x="388" y="26"/>
                    <a:pt x="201" y="1"/>
                    <a:pt x="9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7249866" y="2142835"/>
              <a:ext cx="5923" cy="24072"/>
            </a:xfrm>
            <a:custGeom>
              <a:avLst/>
              <a:gdLst/>
              <a:ahLst/>
              <a:cxnLst/>
              <a:rect l="l" t="t" r="r" b="b"/>
              <a:pathLst>
                <a:path w="172" h="699" extrusionOk="0">
                  <a:moveTo>
                    <a:pt x="88" y="1"/>
                  </a:moveTo>
                  <a:cubicBezTo>
                    <a:pt x="53" y="1"/>
                    <a:pt x="0" y="157"/>
                    <a:pt x="11" y="356"/>
                  </a:cubicBezTo>
                  <a:cubicBezTo>
                    <a:pt x="23" y="550"/>
                    <a:pt x="103" y="699"/>
                    <a:pt x="137" y="699"/>
                  </a:cubicBezTo>
                  <a:cubicBezTo>
                    <a:pt x="171" y="687"/>
                    <a:pt x="160" y="527"/>
                    <a:pt x="148" y="344"/>
                  </a:cubicBezTo>
                  <a:cubicBezTo>
                    <a:pt x="137" y="161"/>
                    <a:pt x="126" y="1"/>
                    <a:pt x="91" y="1"/>
                  </a:cubicBezTo>
                  <a:cubicBezTo>
                    <a:pt x="90" y="1"/>
                    <a:pt x="89" y="1"/>
                    <a:pt x="8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7205753" y="2145762"/>
              <a:ext cx="46491" cy="7025"/>
            </a:xfrm>
            <a:custGeom>
              <a:avLst/>
              <a:gdLst/>
              <a:ahLst/>
              <a:cxnLst/>
              <a:rect l="l" t="t" r="r" b="b"/>
              <a:pathLst>
                <a:path w="1350" h="204" extrusionOk="0">
                  <a:moveTo>
                    <a:pt x="176" y="1"/>
                  </a:moveTo>
                  <a:cubicBezTo>
                    <a:pt x="67" y="1"/>
                    <a:pt x="0" y="9"/>
                    <a:pt x="0" y="31"/>
                  </a:cubicBezTo>
                  <a:cubicBezTo>
                    <a:pt x="0" y="65"/>
                    <a:pt x="298" y="134"/>
                    <a:pt x="663" y="168"/>
                  </a:cubicBezTo>
                  <a:cubicBezTo>
                    <a:pt x="866" y="192"/>
                    <a:pt x="1045" y="204"/>
                    <a:pt x="1169" y="204"/>
                  </a:cubicBezTo>
                  <a:cubicBezTo>
                    <a:pt x="1277" y="204"/>
                    <a:pt x="1344" y="195"/>
                    <a:pt x="1349" y="179"/>
                  </a:cubicBezTo>
                  <a:cubicBezTo>
                    <a:pt x="1349" y="145"/>
                    <a:pt x="1052" y="76"/>
                    <a:pt x="686" y="31"/>
                  </a:cubicBezTo>
                  <a:cubicBezTo>
                    <a:pt x="484" y="12"/>
                    <a:pt x="302" y="1"/>
                    <a:pt x="1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7215602" y="2153545"/>
              <a:ext cx="38604" cy="14257"/>
            </a:xfrm>
            <a:custGeom>
              <a:avLst/>
              <a:gdLst/>
              <a:ahLst/>
              <a:cxnLst/>
              <a:rect l="l" t="t" r="r" b="b"/>
              <a:pathLst>
                <a:path w="1121" h="414" extrusionOk="0">
                  <a:moveTo>
                    <a:pt x="1063" y="1"/>
                  </a:moveTo>
                  <a:cubicBezTo>
                    <a:pt x="981" y="1"/>
                    <a:pt x="765" y="54"/>
                    <a:pt x="526" y="136"/>
                  </a:cubicBezTo>
                  <a:cubicBezTo>
                    <a:pt x="229" y="251"/>
                    <a:pt x="0" y="365"/>
                    <a:pt x="12" y="399"/>
                  </a:cubicBezTo>
                  <a:cubicBezTo>
                    <a:pt x="14" y="409"/>
                    <a:pt x="28" y="414"/>
                    <a:pt x="51" y="414"/>
                  </a:cubicBezTo>
                  <a:cubicBezTo>
                    <a:pt x="135" y="414"/>
                    <a:pt x="341" y="354"/>
                    <a:pt x="583" y="273"/>
                  </a:cubicBezTo>
                  <a:cubicBezTo>
                    <a:pt x="881" y="159"/>
                    <a:pt x="1121" y="45"/>
                    <a:pt x="1098" y="11"/>
                  </a:cubicBezTo>
                  <a:cubicBezTo>
                    <a:pt x="1095" y="4"/>
                    <a:pt x="1083" y="1"/>
                    <a:pt x="106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7083332" y="2866446"/>
              <a:ext cx="595665" cy="1605889"/>
            </a:xfrm>
            <a:custGeom>
              <a:avLst/>
              <a:gdLst/>
              <a:ahLst/>
              <a:cxnLst/>
              <a:rect l="l" t="t" r="r" b="b"/>
              <a:pathLst>
                <a:path w="17297" h="46632" extrusionOk="0">
                  <a:moveTo>
                    <a:pt x="0" y="1"/>
                  </a:moveTo>
                  <a:lnTo>
                    <a:pt x="663" y="46632"/>
                  </a:lnTo>
                  <a:lnTo>
                    <a:pt x="7294" y="46312"/>
                  </a:lnTo>
                  <a:lnTo>
                    <a:pt x="7625" y="10026"/>
                  </a:lnTo>
                  <a:lnTo>
                    <a:pt x="10369" y="46632"/>
                  </a:lnTo>
                  <a:lnTo>
                    <a:pt x="17297" y="46632"/>
                  </a:lnTo>
                  <a:lnTo>
                    <a:pt x="13547" y="8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7100653" y="4450207"/>
              <a:ext cx="239375" cy="54377"/>
            </a:xfrm>
            <a:custGeom>
              <a:avLst/>
              <a:gdLst/>
              <a:ahLst/>
              <a:cxnLst/>
              <a:rect l="l" t="t" r="r" b="b"/>
              <a:pathLst>
                <a:path w="6951" h="1579" extrusionOk="0">
                  <a:moveTo>
                    <a:pt x="6951" y="1"/>
                  </a:moveTo>
                  <a:lnTo>
                    <a:pt x="0" y="424"/>
                  </a:lnTo>
                  <a:lnTo>
                    <a:pt x="0" y="1578"/>
                  </a:lnTo>
                  <a:lnTo>
                    <a:pt x="6859" y="1407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7438405" y="4450207"/>
              <a:ext cx="243335" cy="54377"/>
            </a:xfrm>
            <a:custGeom>
              <a:avLst/>
              <a:gdLst/>
              <a:ahLst/>
              <a:cxnLst/>
              <a:rect l="l" t="t" r="r" b="b"/>
              <a:pathLst>
                <a:path w="7066" h="1579" extrusionOk="0">
                  <a:moveTo>
                    <a:pt x="6951" y="1"/>
                  </a:moveTo>
                  <a:lnTo>
                    <a:pt x="1" y="424"/>
                  </a:lnTo>
                  <a:lnTo>
                    <a:pt x="1" y="1578"/>
                  </a:lnTo>
                  <a:lnTo>
                    <a:pt x="7066" y="1316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7310061" y="2893616"/>
              <a:ext cx="21696" cy="170913"/>
            </a:xfrm>
            <a:custGeom>
              <a:avLst/>
              <a:gdLst/>
              <a:ahLst/>
              <a:cxnLst/>
              <a:rect l="l" t="t" r="r" b="b"/>
              <a:pathLst>
                <a:path w="630" h="4963" extrusionOk="0">
                  <a:moveTo>
                    <a:pt x="104" y="0"/>
                  </a:moveTo>
                  <a:cubicBezTo>
                    <a:pt x="92" y="263"/>
                    <a:pt x="104" y="515"/>
                    <a:pt x="138" y="778"/>
                  </a:cubicBezTo>
                  <a:cubicBezTo>
                    <a:pt x="172" y="1246"/>
                    <a:pt x="241" y="1910"/>
                    <a:pt x="310" y="2630"/>
                  </a:cubicBezTo>
                  <a:cubicBezTo>
                    <a:pt x="355" y="2996"/>
                    <a:pt x="390" y="3339"/>
                    <a:pt x="424" y="3647"/>
                  </a:cubicBezTo>
                  <a:cubicBezTo>
                    <a:pt x="458" y="3967"/>
                    <a:pt x="515" y="4242"/>
                    <a:pt x="470" y="4470"/>
                  </a:cubicBezTo>
                  <a:cubicBezTo>
                    <a:pt x="447" y="4642"/>
                    <a:pt x="344" y="4802"/>
                    <a:pt x="184" y="4893"/>
                  </a:cubicBezTo>
                  <a:cubicBezTo>
                    <a:pt x="127" y="4916"/>
                    <a:pt x="58" y="4939"/>
                    <a:pt x="1" y="4950"/>
                  </a:cubicBezTo>
                  <a:cubicBezTo>
                    <a:pt x="1" y="4950"/>
                    <a:pt x="30" y="4963"/>
                    <a:pt x="80" y="4963"/>
                  </a:cubicBezTo>
                  <a:cubicBezTo>
                    <a:pt x="113" y="4963"/>
                    <a:pt x="156" y="4957"/>
                    <a:pt x="207" y="4939"/>
                  </a:cubicBezTo>
                  <a:cubicBezTo>
                    <a:pt x="401" y="4859"/>
                    <a:pt x="538" y="4699"/>
                    <a:pt x="573" y="4493"/>
                  </a:cubicBezTo>
                  <a:cubicBezTo>
                    <a:pt x="630" y="4242"/>
                    <a:pt x="584" y="3956"/>
                    <a:pt x="550" y="3636"/>
                  </a:cubicBezTo>
                  <a:cubicBezTo>
                    <a:pt x="515" y="3327"/>
                    <a:pt x="481" y="2984"/>
                    <a:pt x="447" y="2618"/>
                  </a:cubicBezTo>
                  <a:cubicBezTo>
                    <a:pt x="378" y="1887"/>
                    <a:pt x="298" y="1235"/>
                    <a:pt x="230" y="766"/>
                  </a:cubicBezTo>
                  <a:cubicBezTo>
                    <a:pt x="172" y="286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7275039" y="2888485"/>
              <a:ext cx="24451" cy="32716"/>
            </a:xfrm>
            <a:custGeom>
              <a:avLst/>
              <a:gdLst/>
              <a:ahLst/>
              <a:cxnLst/>
              <a:rect l="l" t="t" r="r" b="b"/>
              <a:pathLst>
                <a:path w="710" h="950" extrusionOk="0">
                  <a:moveTo>
                    <a:pt x="286" y="1"/>
                  </a:moveTo>
                  <a:cubicBezTo>
                    <a:pt x="275" y="1"/>
                    <a:pt x="183" y="81"/>
                    <a:pt x="80" y="264"/>
                  </a:cubicBezTo>
                  <a:cubicBezTo>
                    <a:pt x="23" y="367"/>
                    <a:pt x="0" y="504"/>
                    <a:pt x="23" y="630"/>
                  </a:cubicBezTo>
                  <a:cubicBezTo>
                    <a:pt x="58" y="801"/>
                    <a:pt x="195" y="938"/>
                    <a:pt x="378" y="950"/>
                  </a:cubicBezTo>
                  <a:cubicBezTo>
                    <a:pt x="469" y="950"/>
                    <a:pt x="561" y="904"/>
                    <a:pt x="618" y="824"/>
                  </a:cubicBezTo>
                  <a:cubicBezTo>
                    <a:pt x="664" y="767"/>
                    <a:pt x="698" y="687"/>
                    <a:pt x="698" y="607"/>
                  </a:cubicBezTo>
                  <a:cubicBezTo>
                    <a:pt x="709" y="481"/>
                    <a:pt x="664" y="344"/>
                    <a:pt x="584" y="252"/>
                  </a:cubicBezTo>
                  <a:cubicBezTo>
                    <a:pt x="456" y="104"/>
                    <a:pt x="358" y="34"/>
                    <a:pt x="336" y="34"/>
                  </a:cubicBezTo>
                  <a:cubicBezTo>
                    <a:pt x="334" y="34"/>
                    <a:pt x="333" y="34"/>
                    <a:pt x="332" y="35"/>
                  </a:cubicBezTo>
                  <a:cubicBezTo>
                    <a:pt x="309" y="58"/>
                    <a:pt x="401" y="149"/>
                    <a:pt x="503" y="309"/>
                  </a:cubicBezTo>
                  <a:cubicBezTo>
                    <a:pt x="561" y="389"/>
                    <a:pt x="584" y="492"/>
                    <a:pt x="572" y="595"/>
                  </a:cubicBezTo>
                  <a:cubicBezTo>
                    <a:pt x="561" y="698"/>
                    <a:pt x="481" y="812"/>
                    <a:pt x="378" y="812"/>
                  </a:cubicBezTo>
                  <a:cubicBezTo>
                    <a:pt x="263" y="790"/>
                    <a:pt x="172" y="710"/>
                    <a:pt x="149" y="595"/>
                  </a:cubicBezTo>
                  <a:cubicBezTo>
                    <a:pt x="126" y="492"/>
                    <a:pt x="138" y="389"/>
                    <a:pt x="172" y="298"/>
                  </a:cubicBezTo>
                  <a:cubicBezTo>
                    <a:pt x="241" y="127"/>
                    <a:pt x="298" y="12"/>
                    <a:pt x="28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7214018" y="2968790"/>
              <a:ext cx="4752" cy="1489009"/>
            </a:xfrm>
            <a:custGeom>
              <a:avLst/>
              <a:gdLst/>
              <a:ahLst/>
              <a:cxnLst/>
              <a:rect l="l" t="t" r="r" b="b"/>
              <a:pathLst>
                <a:path w="138" h="43238" extrusionOk="0">
                  <a:moveTo>
                    <a:pt x="69" y="1"/>
                  </a:moveTo>
                  <a:cubicBezTo>
                    <a:pt x="35" y="1"/>
                    <a:pt x="1" y="9684"/>
                    <a:pt x="1" y="21619"/>
                  </a:cubicBezTo>
                  <a:cubicBezTo>
                    <a:pt x="1" y="33554"/>
                    <a:pt x="35" y="43237"/>
                    <a:pt x="81" y="43237"/>
                  </a:cubicBezTo>
                  <a:cubicBezTo>
                    <a:pt x="115" y="43237"/>
                    <a:pt x="138" y="33565"/>
                    <a:pt x="138" y="21619"/>
                  </a:cubicBezTo>
                  <a:cubicBezTo>
                    <a:pt x="138" y="967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7469122" y="3019997"/>
              <a:ext cx="85853" cy="1446823"/>
            </a:xfrm>
            <a:custGeom>
              <a:avLst/>
              <a:gdLst/>
              <a:ahLst/>
              <a:cxnLst/>
              <a:rect l="l" t="t" r="r" b="b"/>
              <a:pathLst>
                <a:path w="2493" h="42013" extrusionOk="0">
                  <a:moveTo>
                    <a:pt x="12" y="0"/>
                  </a:moveTo>
                  <a:cubicBezTo>
                    <a:pt x="0" y="34"/>
                    <a:pt x="0" y="69"/>
                    <a:pt x="12" y="114"/>
                  </a:cubicBezTo>
                  <a:lnTo>
                    <a:pt x="12" y="434"/>
                  </a:lnTo>
                  <a:cubicBezTo>
                    <a:pt x="23" y="720"/>
                    <a:pt x="35" y="1132"/>
                    <a:pt x="46" y="1658"/>
                  </a:cubicBezTo>
                  <a:cubicBezTo>
                    <a:pt x="92" y="2721"/>
                    <a:pt x="138" y="4264"/>
                    <a:pt x="229" y="6162"/>
                  </a:cubicBezTo>
                  <a:cubicBezTo>
                    <a:pt x="401" y="9969"/>
                    <a:pt x="675" y="15228"/>
                    <a:pt x="1064" y="21024"/>
                  </a:cubicBezTo>
                  <a:cubicBezTo>
                    <a:pt x="1452" y="26820"/>
                    <a:pt x="1795" y="32056"/>
                    <a:pt x="2047" y="35863"/>
                  </a:cubicBezTo>
                  <a:cubicBezTo>
                    <a:pt x="2184" y="37760"/>
                    <a:pt x="2287" y="39292"/>
                    <a:pt x="2355" y="40367"/>
                  </a:cubicBezTo>
                  <a:cubicBezTo>
                    <a:pt x="2401" y="40893"/>
                    <a:pt x="2424" y="41304"/>
                    <a:pt x="2447" y="41590"/>
                  </a:cubicBezTo>
                  <a:cubicBezTo>
                    <a:pt x="2458" y="41727"/>
                    <a:pt x="2470" y="41830"/>
                    <a:pt x="2481" y="41910"/>
                  </a:cubicBezTo>
                  <a:cubicBezTo>
                    <a:pt x="2481" y="41944"/>
                    <a:pt x="2481" y="41979"/>
                    <a:pt x="2493" y="42013"/>
                  </a:cubicBezTo>
                  <a:cubicBezTo>
                    <a:pt x="2493" y="41979"/>
                    <a:pt x="2493" y="41944"/>
                    <a:pt x="2493" y="41899"/>
                  </a:cubicBezTo>
                  <a:cubicBezTo>
                    <a:pt x="2493" y="41819"/>
                    <a:pt x="2481" y="41716"/>
                    <a:pt x="2481" y="41579"/>
                  </a:cubicBezTo>
                  <a:cubicBezTo>
                    <a:pt x="2470" y="41293"/>
                    <a:pt x="2447" y="40881"/>
                    <a:pt x="2413" y="40355"/>
                  </a:cubicBezTo>
                  <a:cubicBezTo>
                    <a:pt x="2355" y="39292"/>
                    <a:pt x="2264" y="37749"/>
                    <a:pt x="2150" y="35863"/>
                  </a:cubicBezTo>
                  <a:cubicBezTo>
                    <a:pt x="1910" y="32056"/>
                    <a:pt x="1567" y="26808"/>
                    <a:pt x="1201" y="21012"/>
                  </a:cubicBezTo>
                  <a:cubicBezTo>
                    <a:pt x="835" y="15216"/>
                    <a:pt x="526" y="9957"/>
                    <a:pt x="332" y="6162"/>
                  </a:cubicBezTo>
                  <a:cubicBezTo>
                    <a:pt x="241" y="4264"/>
                    <a:pt x="161" y="2721"/>
                    <a:pt x="103" y="1658"/>
                  </a:cubicBezTo>
                  <a:cubicBezTo>
                    <a:pt x="81" y="1132"/>
                    <a:pt x="58" y="720"/>
                    <a:pt x="46" y="434"/>
                  </a:cubicBezTo>
                  <a:cubicBezTo>
                    <a:pt x="35" y="297"/>
                    <a:pt x="23" y="194"/>
                    <a:pt x="23" y="114"/>
                  </a:cubicBezTo>
                  <a:cubicBezTo>
                    <a:pt x="23" y="69"/>
                    <a:pt x="12" y="34"/>
                    <a:pt x="1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1100;p31">
            <a:extLst>
              <a:ext uri="{FF2B5EF4-FFF2-40B4-BE49-F238E27FC236}">
                <a16:creationId xmlns:a16="http://schemas.microsoft.com/office/drawing/2014/main" id="{D338F8CA-D079-4A7B-82AC-67A7F663A361}"/>
              </a:ext>
            </a:extLst>
          </p:cNvPr>
          <p:cNvSpPr txBox="1">
            <a:spLocks/>
          </p:cNvSpPr>
          <p:nvPr/>
        </p:nvSpPr>
        <p:spPr>
          <a:xfrm>
            <a:off x="1071841" y="3070786"/>
            <a:ext cx="3312631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9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9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9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9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9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9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9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9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9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r"/>
            <a:r>
              <a:rPr lang="it-IT" sz="4800" dirty="0"/>
              <a:t>Grazie per la visione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3" grpId="0"/>
      <p:bldP spid="26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Team di Lavoro</a:t>
            </a:r>
            <a:endParaRPr dirty="0"/>
          </a:p>
        </p:txBody>
      </p:sp>
      <p:sp>
        <p:nvSpPr>
          <p:cNvPr id="422" name="Google Shape;422;p26"/>
          <p:cNvSpPr txBox="1">
            <a:spLocks noGrp="1"/>
          </p:cNvSpPr>
          <p:nvPr>
            <p:ph type="ctrTitle" idx="3"/>
          </p:nvPr>
        </p:nvSpPr>
        <p:spPr>
          <a:xfrm>
            <a:off x="5095930" y="23760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Bruno Luca</a:t>
            </a:r>
            <a:endParaRPr dirty="0"/>
          </a:p>
        </p:txBody>
      </p:sp>
      <p:sp>
        <p:nvSpPr>
          <p:cNvPr id="423" name="Google Shape;423;p26"/>
          <p:cNvSpPr txBox="1">
            <a:spLocks noGrp="1"/>
          </p:cNvSpPr>
          <p:nvPr>
            <p:ph type="ctrTitle"/>
          </p:nvPr>
        </p:nvSpPr>
        <p:spPr>
          <a:xfrm>
            <a:off x="1910362" y="23760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Bagnis Gabriele</a:t>
            </a:r>
            <a:endParaRPr dirty="0"/>
          </a:p>
        </p:txBody>
      </p:sp>
      <p:sp>
        <p:nvSpPr>
          <p:cNvPr id="426" name="Google Shape;426;p26"/>
          <p:cNvSpPr txBox="1">
            <a:spLocks noGrp="1"/>
          </p:cNvSpPr>
          <p:nvPr>
            <p:ph type="ctrTitle" idx="6"/>
          </p:nvPr>
        </p:nvSpPr>
        <p:spPr>
          <a:xfrm>
            <a:off x="2443330" y="4055643"/>
            <a:ext cx="2652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Cuniberti Andrea</a:t>
            </a:r>
            <a:endParaRPr dirty="0"/>
          </a:p>
        </p:txBody>
      </p:sp>
      <p:sp>
        <p:nvSpPr>
          <p:cNvPr id="429" name="Google Shape;429;p26"/>
          <p:cNvSpPr txBox="1">
            <a:spLocks noGrp="1"/>
          </p:cNvSpPr>
          <p:nvPr>
            <p:ph type="ctrTitle" idx="9"/>
          </p:nvPr>
        </p:nvSpPr>
        <p:spPr>
          <a:xfrm>
            <a:off x="5796986" y="4055643"/>
            <a:ext cx="243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Genovese Tommaso</a:t>
            </a:r>
            <a:endParaRPr dirty="0"/>
          </a:p>
        </p:txBody>
      </p:sp>
      <p:pic>
        <p:nvPicPr>
          <p:cNvPr id="1028" name="Picture 4" descr="Bagnis">
            <a:extLst>
              <a:ext uri="{FF2B5EF4-FFF2-40B4-BE49-F238E27FC236}">
                <a16:creationId xmlns:a16="http://schemas.microsoft.com/office/drawing/2014/main" id="{E63A1BEA-0F9A-46A1-AD6C-F86CA571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904" y="1444413"/>
            <a:ext cx="1902917" cy="925029"/>
          </a:xfrm>
          <a:prstGeom prst="roundRect">
            <a:avLst>
              <a:gd name="adj" fmla="val 16667"/>
            </a:avLst>
          </a:prstGeom>
          <a:ln w="28575"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uno">
            <a:extLst>
              <a:ext uri="{FF2B5EF4-FFF2-40B4-BE49-F238E27FC236}">
                <a16:creationId xmlns:a16="http://schemas.microsoft.com/office/drawing/2014/main" id="{FF0AAB52-B170-471E-AB00-830CF879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84" y="1444412"/>
            <a:ext cx="1902917" cy="925029"/>
          </a:xfrm>
          <a:prstGeom prst="roundRect">
            <a:avLst>
              <a:gd name="adj" fmla="val 16667"/>
            </a:avLst>
          </a:prstGeom>
          <a:ln w="28575"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ovese">
            <a:extLst>
              <a:ext uri="{FF2B5EF4-FFF2-40B4-BE49-F238E27FC236}">
                <a16:creationId xmlns:a16="http://schemas.microsoft.com/office/drawing/2014/main" id="{B176338B-5E58-4EDF-85E1-7437C9E7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95930" y="3135064"/>
            <a:ext cx="1916506" cy="931635"/>
          </a:xfrm>
          <a:prstGeom prst="roundRect">
            <a:avLst>
              <a:gd name="adj" fmla="val 16667"/>
            </a:avLst>
          </a:prstGeom>
          <a:ln w="28575"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niberti">
            <a:extLst>
              <a:ext uri="{FF2B5EF4-FFF2-40B4-BE49-F238E27FC236}">
                <a16:creationId xmlns:a16="http://schemas.microsoft.com/office/drawing/2014/main" id="{1AEF2BDB-6000-44C2-BB7D-C70044B5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713" y="3141670"/>
            <a:ext cx="1902917" cy="925029"/>
          </a:xfrm>
          <a:prstGeom prst="roundRect">
            <a:avLst>
              <a:gd name="adj" fmla="val 16667"/>
            </a:avLst>
          </a:prstGeom>
          <a:ln w="28575"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67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1"/>
      <p:bldP spid="422" grpId="0"/>
      <p:bldP spid="423" grpId="0"/>
      <p:bldP spid="426" grpId="0"/>
      <p:bldP spid="4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>
            <a:spLocks noGrp="1"/>
          </p:cNvSpPr>
          <p:nvPr>
            <p:ph type="subTitle" idx="2"/>
          </p:nvPr>
        </p:nvSpPr>
        <p:spPr>
          <a:xfrm>
            <a:off x="397733" y="2967267"/>
            <a:ext cx="2216252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Leggere da un file JSON gli oggetti con i loro attributi per consentirne l’eventuale modifica</a:t>
            </a:r>
          </a:p>
        </p:txBody>
      </p:sp>
      <p:grpSp>
        <p:nvGrpSpPr>
          <p:cNvPr id="440" name="Google Shape;440;p27"/>
          <p:cNvGrpSpPr/>
          <p:nvPr/>
        </p:nvGrpSpPr>
        <p:grpSpPr>
          <a:xfrm flipH="1">
            <a:off x="5750382" y="1347225"/>
            <a:ext cx="2659500" cy="543000"/>
            <a:chOff x="738793" y="2578425"/>
            <a:chExt cx="2659500" cy="543000"/>
          </a:xfrm>
        </p:grpSpPr>
        <p:sp>
          <p:nvSpPr>
            <p:cNvPr id="441" name="Google Shape;441;p27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2" name="Google Shape;442;p27"/>
            <p:cNvCxnSpPr/>
            <p:nvPr/>
          </p:nvCxnSpPr>
          <p:spPr>
            <a:xfrm>
              <a:off x="738793" y="2849925"/>
              <a:ext cx="2659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6636683" y="2016700"/>
            <a:ext cx="1862305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Salvare gli oggetti e i loro attributi alla fine della funzione main in un file JSON</a:t>
            </a:r>
            <a:endParaRPr dirty="0"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509195" y="2466292"/>
            <a:ext cx="2626284" cy="543000"/>
            <a:chOff x="738793" y="2578425"/>
            <a:chExt cx="2591400" cy="543000"/>
          </a:xfrm>
        </p:grpSpPr>
        <p:sp>
          <p:nvSpPr>
            <p:cNvPr id="445" name="Google Shape;445;p27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6" name="Google Shape;446;p27"/>
            <p:cNvCxnSpPr/>
            <p:nvPr/>
          </p:nvCxnSpPr>
          <p:spPr>
            <a:xfrm>
              <a:off x="738793" y="2849925"/>
              <a:ext cx="2591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447" name="Google Shape;447;p27"/>
          <p:cNvSpPr txBox="1">
            <a:spLocks noGrp="1"/>
          </p:cNvSpPr>
          <p:nvPr>
            <p:ph type="subTitle" idx="1"/>
          </p:nvPr>
        </p:nvSpPr>
        <p:spPr>
          <a:xfrm>
            <a:off x="7763089" y="1347225"/>
            <a:ext cx="659700" cy="6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sz="36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48" name="Google Shape;448;p27"/>
          <p:cNvSpPr txBox="1">
            <a:spLocks noGrp="1"/>
          </p:cNvSpPr>
          <p:nvPr>
            <p:ph type="subTitle" idx="1"/>
          </p:nvPr>
        </p:nvSpPr>
        <p:spPr>
          <a:xfrm>
            <a:off x="495090" y="2574966"/>
            <a:ext cx="8940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sz="3600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49" name="Google Shape;449;p27"/>
          <p:cNvSpPr txBox="1">
            <a:spLocks noGrp="1"/>
          </p:cNvSpPr>
          <p:nvPr>
            <p:ph type="title"/>
          </p:nvPr>
        </p:nvSpPr>
        <p:spPr>
          <a:xfrm>
            <a:off x="412934" y="277822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Obbiettivi</a:t>
            </a:r>
            <a:endParaRPr dirty="0"/>
          </a:p>
        </p:txBody>
      </p:sp>
      <p:grpSp>
        <p:nvGrpSpPr>
          <p:cNvPr id="450" name="Google Shape;450;p27"/>
          <p:cNvGrpSpPr/>
          <p:nvPr/>
        </p:nvGrpSpPr>
        <p:grpSpPr>
          <a:xfrm>
            <a:off x="2794569" y="1347223"/>
            <a:ext cx="3554851" cy="2988428"/>
            <a:chOff x="2794569" y="1347223"/>
            <a:chExt cx="3554851" cy="2988428"/>
          </a:xfrm>
        </p:grpSpPr>
        <p:grpSp>
          <p:nvGrpSpPr>
            <p:cNvPr id="451" name="Google Shape;451;p27"/>
            <p:cNvGrpSpPr/>
            <p:nvPr/>
          </p:nvGrpSpPr>
          <p:grpSpPr>
            <a:xfrm>
              <a:off x="2794569" y="1439818"/>
              <a:ext cx="3554851" cy="2895833"/>
              <a:chOff x="3437150" y="2680125"/>
              <a:chExt cx="2022675" cy="1647700"/>
            </a:xfrm>
          </p:grpSpPr>
          <p:sp>
            <p:nvSpPr>
              <p:cNvPr id="452" name="Google Shape;452;p27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19188" extrusionOk="0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avLst/>
                <a:gdLst/>
                <a:ahLst/>
                <a:cxnLst/>
                <a:rect l="l" t="t" r="r" b="b"/>
                <a:pathLst>
                  <a:path w="15153" h="18938" extrusionOk="0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647" extrusionOk="0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291" extrusionOk="0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42" extrusionOk="0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7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328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7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4189" extrusionOk="0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70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avLst/>
                <a:gdLst/>
                <a:ahLst/>
                <a:cxnLst/>
                <a:rect l="l" t="t" r="r" b="b"/>
                <a:pathLst>
                  <a:path w="24471" h="18389" extrusionOk="0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avLst/>
                <a:gdLst/>
                <a:ahLst/>
                <a:cxnLst/>
                <a:rect l="l" t="t" r="r" b="b"/>
                <a:pathLst>
                  <a:path w="24107" h="18381" extrusionOk="0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avLst/>
                <a:gdLst/>
                <a:ahLst/>
                <a:cxnLst/>
                <a:rect l="l" t="t" r="r" b="b"/>
                <a:pathLst>
                  <a:path w="24044" h="18436" extrusionOk="0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033" extrusionOk="0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avLst/>
                <a:gdLst/>
                <a:ahLst/>
                <a:cxnLst/>
                <a:rect l="l" t="t" r="r" b="b"/>
                <a:pathLst>
                  <a:path w="21416" h="16085" extrusionOk="0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42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429" extrusionOk="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4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2780" extrusionOk="0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347" extrusionOk="0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7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1678" extrusionOk="0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7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98" extrusionOk="0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604" extrusionOk="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5875" extrusionOk="0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33" extrusionOk="0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521" extrusionOk="0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59" extrusionOk="0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739" h="6014" extrusionOk="0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28" extrusionOk="0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5" extrusionOk="0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81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84" extrusionOk="0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546" extrusionOk="0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5999" h="5173" extrusionOk="0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87" extrusionOk="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03" extrusionOk="0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90" extrusionOk="0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02" extrusionOk="0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56" extrusionOk="0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41" extrusionOk="0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43" extrusionOk="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37" extrusionOk="0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274" extrusionOk="0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91" extrusionOk="0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387" extrusionOk="0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2906" extrusionOk="0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avLst/>
                <a:gdLst/>
                <a:ahLst/>
                <a:cxnLst/>
                <a:rect l="l" t="t" r="r" b="b"/>
                <a:pathLst>
                  <a:path w="8930" h="3346" extrusionOk="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3233" extrusionOk="0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7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719" extrusionOk="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755" extrusionOk="0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017" extrusionOk="0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avLst/>
                <a:gdLst/>
                <a:ahLst/>
                <a:cxnLst/>
                <a:rect l="l" t="t" r="r" b="b"/>
                <a:pathLst>
                  <a:path w="21441" h="16134" extrusionOk="0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avLst/>
                <a:gdLst/>
                <a:ahLst/>
                <a:cxnLst/>
                <a:rect l="l" t="t" r="r" b="b"/>
                <a:pathLst>
                  <a:path w="53608" h="45982" extrusionOk="0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avLst/>
                <a:gdLst/>
                <a:ahLst/>
                <a:cxnLst/>
                <a:rect l="l" t="t" r="r" b="b"/>
                <a:pathLst>
                  <a:path w="53607" h="45982" extrusionOk="0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avLst/>
                <a:gdLst/>
                <a:ahLst/>
                <a:cxnLst/>
                <a:rect l="l" t="t" r="r" b="b"/>
                <a:pathLst>
                  <a:path w="53368" h="46065" extrusionOk="0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avLst/>
                <a:gdLst/>
                <a:ahLst/>
                <a:cxnLst/>
                <a:rect l="l" t="t" r="r" b="b"/>
                <a:pathLst>
                  <a:path w="41020" h="16298" extrusionOk="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7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6175" extrusionOk="0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7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avLst/>
                <a:gdLst/>
                <a:ahLst/>
                <a:cxnLst/>
                <a:rect l="l" t="t" r="r" b="b"/>
                <a:pathLst>
                  <a:path w="39234" h="16047" extrusionOk="0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7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avLst/>
                <a:gdLst/>
                <a:ahLst/>
                <a:cxnLst/>
                <a:rect l="l" t="t" r="r" b="b"/>
                <a:pathLst>
                  <a:path w="37763" h="28861" extrusionOk="0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14663" h="5272" extrusionOk="0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09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282" extrusionOk="0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6791" h="5119" extrusionOk="0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89" h="101" extrusionOk="0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avLst/>
                <a:gdLst/>
                <a:ahLst/>
                <a:cxnLst/>
                <a:rect l="l" t="t" r="r" b="b"/>
                <a:pathLst>
                  <a:path w="15606" h="12085" extrusionOk="0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17772" extrusionOk="0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888" extrusionOk="0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3531" extrusionOk="0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326" extrusionOk="0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225" extrusionOk="0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14186" h="10599" extrusionOk="0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259" extrusionOk="0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976" extrusionOk="0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3585" extrusionOk="0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7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8938" extrusionOk="0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7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4192" extrusionOk="0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5921" extrusionOk="0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97" extrusionOk="0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69" extrusionOk="0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01" extrusionOk="0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62" extrusionOk="0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825" extrusionOk="0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784" extrusionOk="0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30" extrusionOk="0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2" extrusionOk="0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67" extrusionOk="0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05" extrusionOk="0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579" extrusionOk="0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3124" extrusionOk="0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4880" h="7635" extrusionOk="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973" extrusionOk="0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767" extrusionOk="0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881" extrusionOk="0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1307" extrusionOk="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1187" extrusionOk="0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831" extrusionOk="0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17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40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91" extrusionOk="0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4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5631" h="3536" extrusionOk="0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1726" extrusionOk="0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670" extrusionOk="0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2734" extrusionOk="0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avLst/>
                <a:gdLst/>
                <a:ahLst/>
                <a:cxnLst/>
                <a:rect l="l" t="t" r="r" b="b"/>
                <a:pathLst>
                  <a:path w="11356" h="2518" extrusionOk="0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1356" h="2506" extrusionOk="0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1087" extrusionOk="0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37813" h="28961" extrusionOk="0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39838" h="21854" extrusionOk="0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avLst/>
                <a:gdLst/>
                <a:ahLst/>
                <a:cxnLst/>
                <a:rect l="l" t="t" r="r" b="b"/>
                <a:pathLst>
                  <a:path w="39662" h="21867" extrusionOk="0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avLst/>
                <a:gdLst/>
                <a:ahLst/>
                <a:cxnLst/>
                <a:rect l="l" t="t" r="r" b="b"/>
                <a:pathLst>
                  <a:path w="39083" h="21921" extrusionOk="0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032" extrusionOk="0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3346" extrusionOk="0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avLst/>
                <a:gdLst/>
                <a:ahLst/>
                <a:cxnLst/>
                <a:rect l="l" t="t" r="r" b="b"/>
                <a:pathLst>
                  <a:path w="13380" h="10035" extrusionOk="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avLst/>
                <a:gdLst/>
                <a:ahLst/>
                <a:cxnLst/>
                <a:rect l="l" t="t" r="r" b="b"/>
                <a:pathLst>
                  <a:path w="25553" h="19026" extrusionOk="0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4503" h="1904" extrusionOk="0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4475" extrusionOk="0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284" extrusionOk="0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5848" extrusionOk="0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21" extrusionOk="0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avLst/>
                <a:gdLst/>
                <a:ahLst/>
                <a:cxnLst/>
                <a:rect l="l" t="t" r="r" b="b"/>
                <a:pathLst>
                  <a:path w="13280" h="10438" extrusionOk="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" extrusionOk="0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7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2992" extrusionOk="0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7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52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7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5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529" extrusionOk="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4226" extrusionOk="0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039" extrusionOk="0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1908" extrusionOk="0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972" extrusionOk="0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3057" extrusionOk="0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3070" extrusionOk="0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1322" extrusionOk="0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7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avLst/>
                <a:gdLst/>
                <a:ahLst/>
                <a:cxnLst/>
                <a:rect l="l" t="t" r="r" b="b"/>
                <a:pathLst>
                  <a:path w="6741" h="2666" extrusionOk="0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53" extrusionOk="0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7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6805" extrusionOk="0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769" extrusionOk="0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7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608" extrusionOk="0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7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2262" h="6743" extrusionOk="0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7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082" extrusionOk="0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7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693" extrusionOk="0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7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712" extrusionOk="0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7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5242" extrusionOk="0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7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2288" extrusionOk="0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3298" extrusionOk="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7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14" extrusionOk="0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7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30" extrusionOk="0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14" extrusionOk="0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21" extrusionOk="0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881" extrusionOk="0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86" extrusionOk="0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78" extrusionOk="0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48" extrusionOk="0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94" extrusionOk="0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32" extrusionOk="0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7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220" extrusionOk="0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3848" extrusionOk="0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2978" extrusionOk="0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467" extrusionOk="0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871" extrusionOk="0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45" extrusionOk="0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avLst/>
                <a:gdLst/>
                <a:ahLst/>
                <a:cxnLst/>
                <a:rect l="l" t="t" r="r" b="b"/>
                <a:pathLst>
                  <a:path w="36543" h="19040" extrusionOk="0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" name="Google Shape;614;p27"/>
            <p:cNvGrpSpPr/>
            <p:nvPr/>
          </p:nvGrpSpPr>
          <p:grpSpPr>
            <a:xfrm rot="6300261">
              <a:off x="3013250" y="1505102"/>
              <a:ext cx="927481" cy="782749"/>
              <a:chOff x="5495733" y="3271125"/>
              <a:chExt cx="1159989" cy="978975"/>
            </a:xfrm>
          </p:grpSpPr>
          <p:sp>
            <p:nvSpPr>
              <p:cNvPr id="615" name="Google Shape;615;p27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9142" extrusionOk="0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7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9257" extrusionOk="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 cmpd="sng">
                <a:solidFill>
                  <a:srgbClr val="407B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7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57" extrusionOk="0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7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57" extrusionOk="0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9" name="Google Shape;619;p27"/>
          <p:cNvGrpSpPr/>
          <p:nvPr/>
        </p:nvGrpSpPr>
        <p:grpSpPr>
          <a:xfrm rot="6300261">
            <a:off x="5497438" y="3347177"/>
            <a:ext cx="927481" cy="782749"/>
            <a:chOff x="5495733" y="3271125"/>
            <a:chExt cx="1159989" cy="978975"/>
          </a:xfrm>
        </p:grpSpPr>
        <p:sp>
          <p:nvSpPr>
            <p:cNvPr id="620" name="Google Shape;620;p2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build="p"/>
      <p:bldP spid="443" grpId="0" build="p"/>
      <p:bldP spid="447" grpId="0" build="p"/>
      <p:bldP spid="448" grpId="0" build="p"/>
      <p:bldP spid="4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4"/>
          <p:cNvSpPr/>
          <p:nvPr/>
        </p:nvSpPr>
        <p:spPr>
          <a:xfrm>
            <a:off x="-913771" y="4545450"/>
            <a:ext cx="7250017" cy="6725"/>
          </a:xfrm>
          <a:custGeom>
            <a:avLst/>
            <a:gdLst/>
            <a:ahLst/>
            <a:cxnLst/>
            <a:rect l="l" t="t" r="r" b="b"/>
            <a:pathLst>
              <a:path w="203738" h="269" extrusionOk="0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4"/>
          <p:cNvSpPr txBox="1">
            <a:spLocks noGrp="1"/>
          </p:cNvSpPr>
          <p:nvPr>
            <p:ph type="title"/>
          </p:nvPr>
        </p:nvSpPr>
        <p:spPr>
          <a:xfrm flipH="1">
            <a:off x="4621370" y="1050040"/>
            <a:ext cx="3904800" cy="29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Che cos’è un file di tipo JSON?</a:t>
            </a:r>
            <a:endParaRPr dirty="0"/>
          </a:p>
        </p:txBody>
      </p:sp>
      <p:grpSp>
        <p:nvGrpSpPr>
          <p:cNvPr id="336" name="Google Shape;637;p28">
            <a:extLst>
              <a:ext uri="{FF2B5EF4-FFF2-40B4-BE49-F238E27FC236}">
                <a16:creationId xmlns:a16="http://schemas.microsoft.com/office/drawing/2014/main" id="{2B639C10-1DED-435B-8FCE-307608915BBD}"/>
              </a:ext>
            </a:extLst>
          </p:cNvPr>
          <p:cNvGrpSpPr/>
          <p:nvPr/>
        </p:nvGrpSpPr>
        <p:grpSpPr>
          <a:xfrm>
            <a:off x="238119" y="1124707"/>
            <a:ext cx="4177948" cy="3427468"/>
            <a:chOff x="235600" y="1774125"/>
            <a:chExt cx="3113225" cy="2554000"/>
          </a:xfrm>
        </p:grpSpPr>
        <p:sp>
          <p:nvSpPr>
            <p:cNvPr id="337" name="Google Shape;638;p28">
              <a:extLst>
                <a:ext uri="{FF2B5EF4-FFF2-40B4-BE49-F238E27FC236}">
                  <a16:creationId xmlns:a16="http://schemas.microsoft.com/office/drawing/2014/main" id="{72A79816-F89A-4E4B-93E2-4F9760B8F0F0}"/>
                </a:ext>
              </a:extLst>
            </p:cNvPr>
            <p:cNvSpPr/>
            <p:nvPr/>
          </p:nvSpPr>
          <p:spPr>
            <a:xfrm>
              <a:off x="2937300" y="3352625"/>
              <a:ext cx="263475" cy="35225"/>
            </a:xfrm>
            <a:custGeom>
              <a:avLst/>
              <a:gdLst/>
              <a:ahLst/>
              <a:cxnLst/>
              <a:rect l="l" t="t" r="r" b="b"/>
              <a:pathLst>
                <a:path w="10539" h="1409" extrusionOk="0">
                  <a:moveTo>
                    <a:pt x="0" y="0"/>
                  </a:moveTo>
                  <a:lnTo>
                    <a:pt x="0" y="1409"/>
                  </a:lnTo>
                  <a:lnTo>
                    <a:pt x="10538" y="1409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39;p28">
              <a:extLst>
                <a:ext uri="{FF2B5EF4-FFF2-40B4-BE49-F238E27FC236}">
                  <a16:creationId xmlns:a16="http://schemas.microsoft.com/office/drawing/2014/main" id="{328F2A9F-6761-4DAE-82F4-2B7B8AEB0AC7}"/>
                </a:ext>
              </a:extLst>
            </p:cNvPr>
            <p:cNvSpPr/>
            <p:nvPr/>
          </p:nvSpPr>
          <p:spPr>
            <a:xfrm>
              <a:off x="2971550" y="3353875"/>
              <a:ext cx="3175" cy="33025"/>
            </a:xfrm>
            <a:custGeom>
              <a:avLst/>
              <a:gdLst/>
              <a:ahLst/>
              <a:cxnLst/>
              <a:rect l="l" t="t" r="r" b="b"/>
              <a:pathLst>
                <a:path w="127" h="1321" extrusionOk="0">
                  <a:moveTo>
                    <a:pt x="64" y="1"/>
                  </a:moveTo>
                  <a:cubicBezTo>
                    <a:pt x="26" y="1"/>
                    <a:pt x="1" y="302"/>
                    <a:pt x="1" y="667"/>
                  </a:cubicBezTo>
                  <a:cubicBezTo>
                    <a:pt x="1" y="1032"/>
                    <a:pt x="26" y="1321"/>
                    <a:pt x="64" y="1321"/>
                  </a:cubicBezTo>
                  <a:cubicBezTo>
                    <a:pt x="102" y="1321"/>
                    <a:pt x="127" y="1032"/>
                    <a:pt x="127" y="667"/>
                  </a:cubicBezTo>
                  <a:cubicBezTo>
                    <a:pt x="127" y="302"/>
                    <a:pt x="102" y="1"/>
                    <a:pt x="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40;p28">
              <a:extLst>
                <a:ext uri="{FF2B5EF4-FFF2-40B4-BE49-F238E27FC236}">
                  <a16:creationId xmlns:a16="http://schemas.microsoft.com/office/drawing/2014/main" id="{8A6B2A26-A704-4170-BF9A-EEAD51418331}"/>
                </a:ext>
              </a:extLst>
            </p:cNvPr>
            <p:cNvSpPr/>
            <p:nvPr/>
          </p:nvSpPr>
          <p:spPr>
            <a:xfrm>
              <a:off x="2965600" y="3353250"/>
              <a:ext cx="3475" cy="33025"/>
            </a:xfrm>
            <a:custGeom>
              <a:avLst/>
              <a:gdLst/>
              <a:ahLst/>
              <a:cxnLst/>
              <a:rect l="l" t="t" r="r" b="b"/>
              <a:pathLst>
                <a:path w="139" h="1321" extrusionOk="0">
                  <a:moveTo>
                    <a:pt x="76" y="0"/>
                  </a:moveTo>
                  <a:cubicBezTo>
                    <a:pt x="38" y="0"/>
                    <a:pt x="0" y="290"/>
                    <a:pt x="0" y="654"/>
                  </a:cubicBezTo>
                  <a:cubicBezTo>
                    <a:pt x="0" y="1019"/>
                    <a:pt x="38" y="1321"/>
                    <a:pt x="76" y="1321"/>
                  </a:cubicBezTo>
                  <a:cubicBezTo>
                    <a:pt x="113" y="1321"/>
                    <a:pt x="138" y="1019"/>
                    <a:pt x="138" y="654"/>
                  </a:cubicBezTo>
                  <a:cubicBezTo>
                    <a:pt x="138" y="290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41;p28">
              <a:extLst>
                <a:ext uri="{FF2B5EF4-FFF2-40B4-BE49-F238E27FC236}">
                  <a16:creationId xmlns:a16="http://schemas.microsoft.com/office/drawing/2014/main" id="{5878F5E2-E021-47A8-AB10-1402F8FB2290}"/>
                </a:ext>
              </a:extLst>
            </p:cNvPr>
            <p:cNvSpPr/>
            <p:nvPr/>
          </p:nvSpPr>
          <p:spPr>
            <a:xfrm>
              <a:off x="3178725" y="3353875"/>
              <a:ext cx="3500" cy="33025"/>
            </a:xfrm>
            <a:custGeom>
              <a:avLst/>
              <a:gdLst/>
              <a:ahLst/>
              <a:cxnLst/>
              <a:rect l="l" t="t" r="r" b="b"/>
              <a:pathLst>
                <a:path w="140" h="1321" extrusionOk="0">
                  <a:moveTo>
                    <a:pt x="64" y="1"/>
                  </a:moveTo>
                  <a:cubicBezTo>
                    <a:pt x="39" y="1"/>
                    <a:pt x="1" y="302"/>
                    <a:pt x="1" y="667"/>
                  </a:cubicBezTo>
                  <a:cubicBezTo>
                    <a:pt x="1" y="1032"/>
                    <a:pt x="39" y="1321"/>
                    <a:pt x="64" y="1321"/>
                  </a:cubicBezTo>
                  <a:cubicBezTo>
                    <a:pt x="101" y="1321"/>
                    <a:pt x="139" y="1032"/>
                    <a:pt x="139" y="667"/>
                  </a:cubicBezTo>
                  <a:cubicBezTo>
                    <a:pt x="139" y="302"/>
                    <a:pt x="101" y="1"/>
                    <a:pt x="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42;p28">
              <a:extLst>
                <a:ext uri="{FF2B5EF4-FFF2-40B4-BE49-F238E27FC236}">
                  <a16:creationId xmlns:a16="http://schemas.microsoft.com/office/drawing/2014/main" id="{88CE4CE6-DF12-422C-8476-E272856ED948}"/>
                </a:ext>
              </a:extLst>
            </p:cNvPr>
            <p:cNvSpPr/>
            <p:nvPr/>
          </p:nvSpPr>
          <p:spPr>
            <a:xfrm>
              <a:off x="3173075" y="3353250"/>
              <a:ext cx="3175" cy="33025"/>
            </a:xfrm>
            <a:custGeom>
              <a:avLst/>
              <a:gdLst/>
              <a:ahLst/>
              <a:cxnLst/>
              <a:rect l="l" t="t" r="r" b="b"/>
              <a:pathLst>
                <a:path w="127" h="1321" extrusionOk="0">
                  <a:moveTo>
                    <a:pt x="63" y="0"/>
                  </a:moveTo>
                  <a:cubicBezTo>
                    <a:pt x="26" y="0"/>
                    <a:pt x="0" y="290"/>
                    <a:pt x="0" y="654"/>
                  </a:cubicBezTo>
                  <a:cubicBezTo>
                    <a:pt x="0" y="1019"/>
                    <a:pt x="26" y="1321"/>
                    <a:pt x="63" y="1321"/>
                  </a:cubicBezTo>
                  <a:cubicBezTo>
                    <a:pt x="101" y="1321"/>
                    <a:pt x="126" y="1019"/>
                    <a:pt x="126" y="654"/>
                  </a:cubicBezTo>
                  <a:cubicBezTo>
                    <a:pt x="126" y="290"/>
                    <a:pt x="101" y="0"/>
                    <a:pt x="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643;p28">
              <a:extLst>
                <a:ext uri="{FF2B5EF4-FFF2-40B4-BE49-F238E27FC236}">
                  <a16:creationId xmlns:a16="http://schemas.microsoft.com/office/drawing/2014/main" id="{E2DB9340-1CF3-4812-A6EF-3E44EF770EDF}"/>
                </a:ext>
              </a:extLst>
            </p:cNvPr>
            <p:cNvSpPr/>
            <p:nvPr/>
          </p:nvSpPr>
          <p:spPr>
            <a:xfrm>
              <a:off x="3005525" y="3369600"/>
              <a:ext cx="134875" cy="3175"/>
            </a:xfrm>
            <a:custGeom>
              <a:avLst/>
              <a:gdLst/>
              <a:ahLst/>
              <a:cxnLst/>
              <a:rect l="l" t="t" r="r" b="b"/>
              <a:pathLst>
                <a:path w="5395" h="127" extrusionOk="0">
                  <a:moveTo>
                    <a:pt x="2691" y="0"/>
                  </a:moveTo>
                  <a:cubicBezTo>
                    <a:pt x="1207" y="0"/>
                    <a:pt x="0" y="25"/>
                    <a:pt x="0" y="63"/>
                  </a:cubicBezTo>
                  <a:cubicBezTo>
                    <a:pt x="0" y="101"/>
                    <a:pt x="1207" y="126"/>
                    <a:pt x="2691" y="126"/>
                  </a:cubicBezTo>
                  <a:cubicBezTo>
                    <a:pt x="4187" y="126"/>
                    <a:pt x="5395" y="101"/>
                    <a:pt x="5395" y="63"/>
                  </a:cubicBezTo>
                  <a:cubicBezTo>
                    <a:pt x="5395" y="25"/>
                    <a:pt x="4187" y="0"/>
                    <a:pt x="26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644;p28">
              <a:extLst>
                <a:ext uri="{FF2B5EF4-FFF2-40B4-BE49-F238E27FC236}">
                  <a16:creationId xmlns:a16="http://schemas.microsoft.com/office/drawing/2014/main" id="{5C121037-69F8-4D56-8C79-DC609F962848}"/>
                </a:ext>
              </a:extLst>
            </p:cNvPr>
            <p:cNvSpPr/>
            <p:nvPr/>
          </p:nvSpPr>
          <p:spPr>
            <a:xfrm>
              <a:off x="2936050" y="3511050"/>
              <a:ext cx="263775" cy="70450"/>
            </a:xfrm>
            <a:custGeom>
              <a:avLst/>
              <a:gdLst/>
              <a:ahLst/>
              <a:cxnLst/>
              <a:rect l="l" t="t" r="r" b="b"/>
              <a:pathLst>
                <a:path w="10551" h="2818" extrusionOk="0">
                  <a:moveTo>
                    <a:pt x="0" y="1"/>
                  </a:moveTo>
                  <a:lnTo>
                    <a:pt x="0" y="2818"/>
                  </a:lnTo>
                  <a:lnTo>
                    <a:pt x="10550" y="2818"/>
                  </a:lnTo>
                  <a:lnTo>
                    <a:pt x="1055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45;p28">
              <a:extLst>
                <a:ext uri="{FF2B5EF4-FFF2-40B4-BE49-F238E27FC236}">
                  <a16:creationId xmlns:a16="http://schemas.microsoft.com/office/drawing/2014/main" id="{249C8818-8D73-4B4A-8C89-304C539E3F84}"/>
                </a:ext>
              </a:extLst>
            </p:cNvPr>
            <p:cNvSpPr/>
            <p:nvPr/>
          </p:nvSpPr>
          <p:spPr>
            <a:xfrm>
              <a:off x="2936675" y="3517300"/>
              <a:ext cx="266300" cy="60775"/>
            </a:xfrm>
            <a:custGeom>
              <a:avLst/>
              <a:gdLst/>
              <a:ahLst/>
              <a:cxnLst/>
              <a:rect l="l" t="t" r="r" b="b"/>
              <a:pathLst>
                <a:path w="10652" h="2431" extrusionOk="0">
                  <a:moveTo>
                    <a:pt x="5872" y="115"/>
                  </a:moveTo>
                  <a:cubicBezTo>
                    <a:pt x="5954" y="115"/>
                    <a:pt x="6038" y="140"/>
                    <a:pt x="6112" y="191"/>
                  </a:cubicBezTo>
                  <a:cubicBezTo>
                    <a:pt x="6275" y="304"/>
                    <a:pt x="6388" y="480"/>
                    <a:pt x="6438" y="681"/>
                  </a:cubicBezTo>
                  <a:cubicBezTo>
                    <a:pt x="6509" y="1057"/>
                    <a:pt x="6393" y="1454"/>
                    <a:pt x="6122" y="1730"/>
                  </a:cubicBezTo>
                  <a:lnTo>
                    <a:pt x="6122" y="1730"/>
                  </a:lnTo>
                  <a:cubicBezTo>
                    <a:pt x="5933" y="1614"/>
                    <a:pt x="5763" y="1468"/>
                    <a:pt x="5621" y="1298"/>
                  </a:cubicBezTo>
                  <a:cubicBezTo>
                    <a:pt x="5495" y="1134"/>
                    <a:pt x="5420" y="946"/>
                    <a:pt x="5407" y="757"/>
                  </a:cubicBezTo>
                  <a:cubicBezTo>
                    <a:pt x="5382" y="556"/>
                    <a:pt x="5458" y="367"/>
                    <a:pt x="5596" y="229"/>
                  </a:cubicBezTo>
                  <a:cubicBezTo>
                    <a:pt x="5672" y="153"/>
                    <a:pt x="5771" y="115"/>
                    <a:pt x="5872" y="115"/>
                  </a:cubicBezTo>
                  <a:close/>
                  <a:moveTo>
                    <a:pt x="8438" y="90"/>
                  </a:moveTo>
                  <a:cubicBezTo>
                    <a:pt x="8727" y="116"/>
                    <a:pt x="8966" y="405"/>
                    <a:pt x="8991" y="719"/>
                  </a:cubicBezTo>
                  <a:cubicBezTo>
                    <a:pt x="9016" y="1059"/>
                    <a:pt x="8891" y="1398"/>
                    <a:pt x="8652" y="1637"/>
                  </a:cubicBezTo>
                  <a:cubicBezTo>
                    <a:pt x="8598" y="1690"/>
                    <a:pt x="8541" y="1740"/>
                    <a:pt x="8481" y="1785"/>
                  </a:cubicBezTo>
                  <a:lnTo>
                    <a:pt x="8481" y="1785"/>
                  </a:lnTo>
                  <a:cubicBezTo>
                    <a:pt x="8321" y="1677"/>
                    <a:pt x="8176" y="1538"/>
                    <a:pt x="8073" y="1373"/>
                  </a:cubicBezTo>
                  <a:cubicBezTo>
                    <a:pt x="7922" y="1159"/>
                    <a:pt x="7872" y="883"/>
                    <a:pt x="7910" y="631"/>
                  </a:cubicBezTo>
                  <a:cubicBezTo>
                    <a:pt x="7922" y="493"/>
                    <a:pt x="7985" y="355"/>
                    <a:pt x="8073" y="254"/>
                  </a:cubicBezTo>
                  <a:cubicBezTo>
                    <a:pt x="8161" y="141"/>
                    <a:pt x="8300" y="90"/>
                    <a:pt x="8438" y="90"/>
                  </a:cubicBezTo>
                  <a:close/>
                  <a:moveTo>
                    <a:pt x="3225" y="146"/>
                  </a:moveTo>
                  <a:cubicBezTo>
                    <a:pt x="3347" y="146"/>
                    <a:pt x="3471" y="184"/>
                    <a:pt x="3571" y="254"/>
                  </a:cubicBezTo>
                  <a:cubicBezTo>
                    <a:pt x="3798" y="468"/>
                    <a:pt x="3886" y="795"/>
                    <a:pt x="3798" y="1084"/>
                  </a:cubicBezTo>
                  <a:cubicBezTo>
                    <a:pt x="3697" y="1361"/>
                    <a:pt x="3521" y="1612"/>
                    <a:pt x="3295" y="1801"/>
                  </a:cubicBezTo>
                  <a:cubicBezTo>
                    <a:pt x="3278" y="1815"/>
                    <a:pt x="3261" y="1829"/>
                    <a:pt x="3243" y="1843"/>
                  </a:cubicBezTo>
                  <a:lnTo>
                    <a:pt x="3243" y="1843"/>
                  </a:lnTo>
                  <a:cubicBezTo>
                    <a:pt x="3112" y="1735"/>
                    <a:pt x="2998" y="1606"/>
                    <a:pt x="2905" y="1461"/>
                  </a:cubicBezTo>
                  <a:cubicBezTo>
                    <a:pt x="2704" y="1159"/>
                    <a:pt x="2666" y="782"/>
                    <a:pt x="2779" y="455"/>
                  </a:cubicBezTo>
                  <a:cubicBezTo>
                    <a:pt x="2842" y="304"/>
                    <a:pt x="2968" y="191"/>
                    <a:pt x="3131" y="153"/>
                  </a:cubicBezTo>
                  <a:cubicBezTo>
                    <a:pt x="3162" y="148"/>
                    <a:pt x="3193" y="146"/>
                    <a:pt x="3225" y="146"/>
                  </a:cubicBezTo>
                  <a:close/>
                  <a:moveTo>
                    <a:pt x="5879" y="0"/>
                  </a:moveTo>
                  <a:cubicBezTo>
                    <a:pt x="5864" y="0"/>
                    <a:pt x="5850" y="1"/>
                    <a:pt x="5835" y="2"/>
                  </a:cubicBezTo>
                  <a:cubicBezTo>
                    <a:pt x="5709" y="2"/>
                    <a:pt x="5583" y="53"/>
                    <a:pt x="5495" y="141"/>
                  </a:cubicBezTo>
                  <a:cubicBezTo>
                    <a:pt x="5332" y="304"/>
                    <a:pt x="5256" y="543"/>
                    <a:pt x="5282" y="769"/>
                  </a:cubicBezTo>
                  <a:cubicBezTo>
                    <a:pt x="5294" y="996"/>
                    <a:pt x="5370" y="1210"/>
                    <a:pt x="5521" y="1373"/>
                  </a:cubicBezTo>
                  <a:cubicBezTo>
                    <a:pt x="5663" y="1550"/>
                    <a:pt x="5832" y="1701"/>
                    <a:pt x="6020" y="1822"/>
                  </a:cubicBezTo>
                  <a:lnTo>
                    <a:pt x="6020" y="1822"/>
                  </a:lnTo>
                  <a:cubicBezTo>
                    <a:pt x="5713" y="2066"/>
                    <a:pt x="5339" y="2217"/>
                    <a:pt x="4942" y="2241"/>
                  </a:cubicBezTo>
                  <a:cubicBezTo>
                    <a:pt x="4831" y="2255"/>
                    <a:pt x="4718" y="2262"/>
                    <a:pt x="4606" y="2262"/>
                  </a:cubicBezTo>
                  <a:cubicBezTo>
                    <a:pt x="4324" y="2262"/>
                    <a:pt x="4042" y="2217"/>
                    <a:pt x="3773" y="2128"/>
                  </a:cubicBezTo>
                  <a:cubicBezTo>
                    <a:pt x="3607" y="2076"/>
                    <a:pt x="3453" y="1998"/>
                    <a:pt x="3317" y="1899"/>
                  </a:cubicBezTo>
                  <a:lnTo>
                    <a:pt x="3317" y="1899"/>
                  </a:lnTo>
                  <a:cubicBezTo>
                    <a:pt x="3326" y="1892"/>
                    <a:pt x="3336" y="1884"/>
                    <a:pt x="3345" y="1876"/>
                  </a:cubicBezTo>
                  <a:cubicBezTo>
                    <a:pt x="3597" y="1675"/>
                    <a:pt x="3773" y="1423"/>
                    <a:pt x="3886" y="1122"/>
                  </a:cubicBezTo>
                  <a:cubicBezTo>
                    <a:pt x="3999" y="795"/>
                    <a:pt x="3898" y="417"/>
                    <a:pt x="3634" y="178"/>
                  </a:cubicBezTo>
                  <a:cubicBezTo>
                    <a:pt x="3517" y="90"/>
                    <a:pt x="3369" y="40"/>
                    <a:pt x="3220" y="40"/>
                  </a:cubicBezTo>
                  <a:cubicBezTo>
                    <a:pt x="3178" y="40"/>
                    <a:pt x="3135" y="44"/>
                    <a:pt x="3094" y="53"/>
                  </a:cubicBezTo>
                  <a:cubicBezTo>
                    <a:pt x="2905" y="90"/>
                    <a:pt x="2741" y="229"/>
                    <a:pt x="2666" y="417"/>
                  </a:cubicBezTo>
                  <a:cubicBezTo>
                    <a:pt x="2528" y="782"/>
                    <a:pt x="2578" y="1197"/>
                    <a:pt x="2792" y="1537"/>
                  </a:cubicBezTo>
                  <a:cubicBezTo>
                    <a:pt x="2883" y="1687"/>
                    <a:pt x="2995" y="1819"/>
                    <a:pt x="3125" y="1931"/>
                  </a:cubicBezTo>
                  <a:lnTo>
                    <a:pt x="3125" y="1931"/>
                  </a:lnTo>
                  <a:cubicBezTo>
                    <a:pt x="2767" y="2181"/>
                    <a:pt x="2344" y="2332"/>
                    <a:pt x="1912" y="2354"/>
                  </a:cubicBezTo>
                  <a:cubicBezTo>
                    <a:pt x="1884" y="2355"/>
                    <a:pt x="1856" y="2355"/>
                    <a:pt x="1828" y="2355"/>
                  </a:cubicBezTo>
                  <a:cubicBezTo>
                    <a:pt x="1466" y="2355"/>
                    <a:pt x="1108" y="2279"/>
                    <a:pt x="792" y="2128"/>
                  </a:cubicBezTo>
                  <a:cubicBezTo>
                    <a:pt x="491" y="1977"/>
                    <a:pt x="227" y="1775"/>
                    <a:pt x="0" y="1524"/>
                  </a:cubicBezTo>
                  <a:lnTo>
                    <a:pt x="0" y="1524"/>
                  </a:lnTo>
                  <a:cubicBezTo>
                    <a:pt x="13" y="1549"/>
                    <a:pt x="25" y="1562"/>
                    <a:pt x="38" y="1574"/>
                  </a:cubicBezTo>
                  <a:cubicBezTo>
                    <a:pt x="76" y="1625"/>
                    <a:pt x="126" y="1675"/>
                    <a:pt x="164" y="1725"/>
                  </a:cubicBezTo>
                  <a:cubicBezTo>
                    <a:pt x="597" y="2170"/>
                    <a:pt x="1190" y="2431"/>
                    <a:pt x="1813" y="2431"/>
                  </a:cubicBezTo>
                  <a:cubicBezTo>
                    <a:pt x="1842" y="2431"/>
                    <a:pt x="1870" y="2430"/>
                    <a:pt x="1899" y="2429"/>
                  </a:cubicBezTo>
                  <a:cubicBezTo>
                    <a:pt x="2376" y="2418"/>
                    <a:pt x="2823" y="2260"/>
                    <a:pt x="3198" y="1991"/>
                  </a:cubicBezTo>
                  <a:lnTo>
                    <a:pt x="3198" y="1991"/>
                  </a:lnTo>
                  <a:cubicBezTo>
                    <a:pt x="3356" y="2111"/>
                    <a:pt x="3536" y="2204"/>
                    <a:pt x="3735" y="2266"/>
                  </a:cubicBezTo>
                  <a:cubicBezTo>
                    <a:pt x="4029" y="2361"/>
                    <a:pt x="4338" y="2406"/>
                    <a:pt x="4650" y="2406"/>
                  </a:cubicBezTo>
                  <a:cubicBezTo>
                    <a:pt x="4751" y="2406"/>
                    <a:pt x="4853" y="2401"/>
                    <a:pt x="4955" y="2392"/>
                  </a:cubicBezTo>
                  <a:cubicBezTo>
                    <a:pt x="5395" y="2354"/>
                    <a:pt x="5810" y="2178"/>
                    <a:pt x="6149" y="1901"/>
                  </a:cubicBezTo>
                  <a:cubicBezTo>
                    <a:pt x="6150" y="1901"/>
                    <a:pt x="6150" y="1900"/>
                    <a:pt x="6151" y="1900"/>
                  </a:cubicBezTo>
                  <a:lnTo>
                    <a:pt x="6151" y="1900"/>
                  </a:lnTo>
                  <a:cubicBezTo>
                    <a:pt x="6273" y="1967"/>
                    <a:pt x="6403" y="2022"/>
                    <a:pt x="6539" y="2065"/>
                  </a:cubicBezTo>
                  <a:cubicBezTo>
                    <a:pt x="6835" y="2173"/>
                    <a:pt x="7147" y="2228"/>
                    <a:pt x="7463" y="2228"/>
                  </a:cubicBezTo>
                  <a:cubicBezTo>
                    <a:pt x="7549" y="2228"/>
                    <a:pt x="7635" y="2224"/>
                    <a:pt x="7721" y="2216"/>
                  </a:cubicBezTo>
                  <a:cubicBezTo>
                    <a:pt x="8006" y="2187"/>
                    <a:pt x="8285" y="2079"/>
                    <a:pt x="8517" y="1909"/>
                  </a:cubicBezTo>
                  <a:lnTo>
                    <a:pt x="8517" y="1909"/>
                  </a:lnTo>
                  <a:cubicBezTo>
                    <a:pt x="8529" y="1915"/>
                    <a:pt x="8540" y="1921"/>
                    <a:pt x="8551" y="1926"/>
                  </a:cubicBezTo>
                  <a:cubicBezTo>
                    <a:pt x="8805" y="2053"/>
                    <a:pt x="9091" y="2121"/>
                    <a:pt x="9377" y="2121"/>
                  </a:cubicBezTo>
                  <a:cubicBezTo>
                    <a:pt x="9488" y="2121"/>
                    <a:pt x="9599" y="2111"/>
                    <a:pt x="9708" y="2090"/>
                  </a:cubicBezTo>
                  <a:cubicBezTo>
                    <a:pt x="9959" y="2052"/>
                    <a:pt x="10198" y="1977"/>
                    <a:pt x="10425" y="1889"/>
                  </a:cubicBezTo>
                  <a:cubicBezTo>
                    <a:pt x="10500" y="1851"/>
                    <a:pt x="10563" y="1826"/>
                    <a:pt x="10601" y="1801"/>
                  </a:cubicBezTo>
                  <a:cubicBezTo>
                    <a:pt x="10613" y="1801"/>
                    <a:pt x="10638" y="1788"/>
                    <a:pt x="10651" y="1775"/>
                  </a:cubicBezTo>
                  <a:cubicBezTo>
                    <a:pt x="10651" y="1774"/>
                    <a:pt x="10650" y="1773"/>
                    <a:pt x="10647" y="1773"/>
                  </a:cubicBezTo>
                  <a:cubicBezTo>
                    <a:pt x="10630" y="1773"/>
                    <a:pt x="10556" y="1807"/>
                    <a:pt x="10425" y="1851"/>
                  </a:cubicBezTo>
                  <a:cubicBezTo>
                    <a:pt x="10186" y="1939"/>
                    <a:pt x="9947" y="2002"/>
                    <a:pt x="9708" y="2027"/>
                  </a:cubicBezTo>
                  <a:cubicBezTo>
                    <a:pt x="9612" y="2043"/>
                    <a:pt x="9515" y="2051"/>
                    <a:pt x="9418" y="2051"/>
                  </a:cubicBezTo>
                  <a:cubicBezTo>
                    <a:pt x="9132" y="2051"/>
                    <a:pt x="8844" y="1983"/>
                    <a:pt x="8591" y="1852"/>
                  </a:cubicBezTo>
                  <a:lnTo>
                    <a:pt x="8591" y="1852"/>
                  </a:lnTo>
                  <a:cubicBezTo>
                    <a:pt x="8639" y="1812"/>
                    <a:pt x="8684" y="1770"/>
                    <a:pt x="8727" y="1725"/>
                  </a:cubicBezTo>
                  <a:cubicBezTo>
                    <a:pt x="8991" y="1461"/>
                    <a:pt x="9129" y="1096"/>
                    <a:pt x="9092" y="719"/>
                  </a:cubicBezTo>
                  <a:cubicBezTo>
                    <a:pt x="9079" y="543"/>
                    <a:pt x="9004" y="380"/>
                    <a:pt x="8891" y="241"/>
                  </a:cubicBezTo>
                  <a:cubicBezTo>
                    <a:pt x="8777" y="103"/>
                    <a:pt x="8614" y="15"/>
                    <a:pt x="8450" y="2"/>
                  </a:cubicBezTo>
                  <a:cubicBezTo>
                    <a:pt x="8438" y="2"/>
                    <a:pt x="8425" y="1"/>
                    <a:pt x="8413" y="1"/>
                  </a:cubicBezTo>
                  <a:cubicBezTo>
                    <a:pt x="8251" y="1"/>
                    <a:pt x="8103" y="75"/>
                    <a:pt x="7998" y="204"/>
                  </a:cubicBezTo>
                  <a:cubicBezTo>
                    <a:pt x="7897" y="317"/>
                    <a:pt x="7834" y="468"/>
                    <a:pt x="7809" y="619"/>
                  </a:cubicBezTo>
                  <a:cubicBezTo>
                    <a:pt x="7771" y="908"/>
                    <a:pt x="7834" y="1197"/>
                    <a:pt x="7998" y="1436"/>
                  </a:cubicBezTo>
                  <a:cubicBezTo>
                    <a:pt x="8105" y="1591"/>
                    <a:pt x="8241" y="1732"/>
                    <a:pt x="8402" y="1840"/>
                  </a:cubicBezTo>
                  <a:lnTo>
                    <a:pt x="8402" y="1840"/>
                  </a:lnTo>
                  <a:cubicBezTo>
                    <a:pt x="8194" y="1976"/>
                    <a:pt x="7954" y="2063"/>
                    <a:pt x="7709" y="2090"/>
                  </a:cubicBezTo>
                  <a:cubicBezTo>
                    <a:pt x="7646" y="2094"/>
                    <a:pt x="7582" y="2096"/>
                    <a:pt x="7519" y="2096"/>
                  </a:cubicBezTo>
                  <a:cubicBezTo>
                    <a:pt x="7202" y="2096"/>
                    <a:pt x="6883" y="2044"/>
                    <a:pt x="6589" y="1939"/>
                  </a:cubicBezTo>
                  <a:cubicBezTo>
                    <a:pt x="6471" y="1903"/>
                    <a:pt x="6357" y="1857"/>
                    <a:pt x="6248" y="1800"/>
                  </a:cubicBezTo>
                  <a:lnTo>
                    <a:pt x="6248" y="1800"/>
                  </a:lnTo>
                  <a:cubicBezTo>
                    <a:pt x="6520" y="1492"/>
                    <a:pt x="6643" y="1074"/>
                    <a:pt x="6564" y="656"/>
                  </a:cubicBezTo>
                  <a:cubicBezTo>
                    <a:pt x="6514" y="430"/>
                    <a:pt x="6376" y="229"/>
                    <a:pt x="6174" y="90"/>
                  </a:cubicBezTo>
                  <a:cubicBezTo>
                    <a:pt x="6087" y="36"/>
                    <a:pt x="5980" y="0"/>
                    <a:pt x="5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46;p28">
              <a:extLst>
                <a:ext uri="{FF2B5EF4-FFF2-40B4-BE49-F238E27FC236}">
                  <a16:creationId xmlns:a16="http://schemas.microsoft.com/office/drawing/2014/main" id="{3FD9695A-198A-4D28-A136-3F26B773D926}"/>
                </a:ext>
              </a:extLst>
            </p:cNvPr>
            <p:cNvSpPr/>
            <p:nvPr/>
          </p:nvSpPr>
          <p:spPr>
            <a:xfrm>
              <a:off x="2959625" y="3388775"/>
              <a:ext cx="240200" cy="122000"/>
            </a:xfrm>
            <a:custGeom>
              <a:avLst/>
              <a:gdLst/>
              <a:ahLst/>
              <a:cxnLst/>
              <a:rect l="l" t="t" r="r" b="b"/>
              <a:pathLst>
                <a:path w="9608" h="4880" extrusionOk="0">
                  <a:moveTo>
                    <a:pt x="0" y="0"/>
                  </a:moveTo>
                  <a:lnTo>
                    <a:pt x="0" y="4879"/>
                  </a:lnTo>
                  <a:lnTo>
                    <a:pt x="9607" y="4879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647;p28">
              <a:extLst>
                <a:ext uri="{FF2B5EF4-FFF2-40B4-BE49-F238E27FC236}">
                  <a16:creationId xmlns:a16="http://schemas.microsoft.com/office/drawing/2014/main" id="{A069F197-6B84-47C1-9977-A8AE828BFFF5}"/>
                </a:ext>
              </a:extLst>
            </p:cNvPr>
            <p:cNvSpPr/>
            <p:nvPr/>
          </p:nvSpPr>
          <p:spPr>
            <a:xfrm>
              <a:off x="2997975" y="3392850"/>
              <a:ext cx="3175" cy="118225"/>
            </a:xfrm>
            <a:custGeom>
              <a:avLst/>
              <a:gdLst/>
              <a:ahLst/>
              <a:cxnLst/>
              <a:rect l="l" t="t" r="r" b="b"/>
              <a:pathLst>
                <a:path w="127" h="4729" extrusionOk="0">
                  <a:moveTo>
                    <a:pt x="63" y="1"/>
                  </a:moveTo>
                  <a:cubicBezTo>
                    <a:pt x="25" y="1"/>
                    <a:pt x="0" y="1057"/>
                    <a:pt x="0" y="2365"/>
                  </a:cubicBezTo>
                  <a:cubicBezTo>
                    <a:pt x="0" y="3673"/>
                    <a:pt x="25" y="4729"/>
                    <a:pt x="63" y="4729"/>
                  </a:cubicBezTo>
                  <a:cubicBezTo>
                    <a:pt x="101" y="4729"/>
                    <a:pt x="126" y="3660"/>
                    <a:pt x="126" y="2365"/>
                  </a:cubicBezTo>
                  <a:cubicBezTo>
                    <a:pt x="126" y="1057"/>
                    <a:pt x="101" y="1"/>
                    <a:pt x="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648;p28">
              <a:extLst>
                <a:ext uri="{FF2B5EF4-FFF2-40B4-BE49-F238E27FC236}">
                  <a16:creationId xmlns:a16="http://schemas.microsoft.com/office/drawing/2014/main" id="{99DE5FFC-B348-47BB-B654-B81B07A5F682}"/>
                </a:ext>
              </a:extLst>
            </p:cNvPr>
            <p:cNvSpPr/>
            <p:nvPr/>
          </p:nvSpPr>
          <p:spPr>
            <a:xfrm>
              <a:off x="3016200" y="3391600"/>
              <a:ext cx="3175" cy="116650"/>
            </a:xfrm>
            <a:custGeom>
              <a:avLst/>
              <a:gdLst/>
              <a:ahLst/>
              <a:cxnLst/>
              <a:rect l="l" t="t" r="r" b="b"/>
              <a:pathLst>
                <a:path w="127" h="4666" extrusionOk="0">
                  <a:moveTo>
                    <a:pt x="63" y="1"/>
                  </a:moveTo>
                  <a:cubicBezTo>
                    <a:pt x="26" y="1"/>
                    <a:pt x="1" y="1044"/>
                    <a:pt x="1" y="2327"/>
                  </a:cubicBezTo>
                  <a:cubicBezTo>
                    <a:pt x="1" y="3622"/>
                    <a:pt x="26" y="4666"/>
                    <a:pt x="63" y="4666"/>
                  </a:cubicBezTo>
                  <a:cubicBezTo>
                    <a:pt x="101" y="4666"/>
                    <a:pt x="126" y="3622"/>
                    <a:pt x="126" y="2327"/>
                  </a:cubicBezTo>
                  <a:cubicBezTo>
                    <a:pt x="126" y="1044"/>
                    <a:pt x="101" y="1"/>
                    <a:pt x="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649;p28">
              <a:extLst>
                <a:ext uri="{FF2B5EF4-FFF2-40B4-BE49-F238E27FC236}">
                  <a16:creationId xmlns:a16="http://schemas.microsoft.com/office/drawing/2014/main" id="{2725D352-1BBE-487E-AD76-522D991DF3B9}"/>
                </a:ext>
              </a:extLst>
            </p:cNvPr>
            <p:cNvSpPr/>
            <p:nvPr/>
          </p:nvSpPr>
          <p:spPr>
            <a:xfrm>
              <a:off x="3170875" y="3387525"/>
              <a:ext cx="3475" cy="122925"/>
            </a:xfrm>
            <a:custGeom>
              <a:avLst/>
              <a:gdLst/>
              <a:ahLst/>
              <a:cxnLst/>
              <a:rect l="l" t="t" r="r" b="b"/>
              <a:pathLst>
                <a:path w="139" h="4917" extrusionOk="0">
                  <a:moveTo>
                    <a:pt x="63" y="0"/>
                  </a:moveTo>
                  <a:cubicBezTo>
                    <a:pt x="26" y="0"/>
                    <a:pt x="0" y="1107"/>
                    <a:pt x="0" y="2465"/>
                  </a:cubicBezTo>
                  <a:cubicBezTo>
                    <a:pt x="0" y="3823"/>
                    <a:pt x="26" y="4917"/>
                    <a:pt x="63" y="4917"/>
                  </a:cubicBezTo>
                  <a:cubicBezTo>
                    <a:pt x="101" y="4917"/>
                    <a:pt x="139" y="3823"/>
                    <a:pt x="139" y="2465"/>
                  </a:cubicBezTo>
                  <a:cubicBezTo>
                    <a:pt x="139" y="1107"/>
                    <a:pt x="101" y="0"/>
                    <a:pt x="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650;p28">
              <a:extLst>
                <a:ext uri="{FF2B5EF4-FFF2-40B4-BE49-F238E27FC236}">
                  <a16:creationId xmlns:a16="http://schemas.microsoft.com/office/drawing/2014/main" id="{A62BAF88-D39C-4307-B948-4CE482AA8815}"/>
                </a:ext>
              </a:extLst>
            </p:cNvPr>
            <p:cNvSpPr/>
            <p:nvPr/>
          </p:nvSpPr>
          <p:spPr>
            <a:xfrm>
              <a:off x="3149500" y="3389075"/>
              <a:ext cx="3175" cy="119800"/>
            </a:xfrm>
            <a:custGeom>
              <a:avLst/>
              <a:gdLst/>
              <a:ahLst/>
              <a:cxnLst/>
              <a:rect l="l" t="t" r="r" b="b"/>
              <a:pathLst>
                <a:path w="127" h="4792" extrusionOk="0">
                  <a:moveTo>
                    <a:pt x="63" y="1"/>
                  </a:moveTo>
                  <a:cubicBezTo>
                    <a:pt x="25" y="1"/>
                    <a:pt x="0" y="1070"/>
                    <a:pt x="0" y="2403"/>
                  </a:cubicBezTo>
                  <a:cubicBezTo>
                    <a:pt x="0" y="3723"/>
                    <a:pt x="25" y="4792"/>
                    <a:pt x="63" y="4792"/>
                  </a:cubicBezTo>
                  <a:cubicBezTo>
                    <a:pt x="101" y="4792"/>
                    <a:pt x="126" y="3723"/>
                    <a:pt x="126" y="2403"/>
                  </a:cubicBezTo>
                  <a:cubicBezTo>
                    <a:pt x="126" y="1070"/>
                    <a:pt x="101" y="1"/>
                    <a:pt x="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651;p28">
              <a:extLst>
                <a:ext uri="{FF2B5EF4-FFF2-40B4-BE49-F238E27FC236}">
                  <a16:creationId xmlns:a16="http://schemas.microsoft.com/office/drawing/2014/main" id="{837DDE31-C422-42EA-8966-DB22FA2E9A6E}"/>
                </a:ext>
              </a:extLst>
            </p:cNvPr>
            <p:cNvSpPr/>
            <p:nvPr/>
          </p:nvSpPr>
          <p:spPr>
            <a:xfrm>
              <a:off x="1530500" y="1997700"/>
              <a:ext cx="1618400" cy="1073275"/>
            </a:xfrm>
            <a:custGeom>
              <a:avLst/>
              <a:gdLst/>
              <a:ahLst/>
              <a:cxnLst/>
              <a:rect l="l" t="t" r="r" b="b"/>
              <a:pathLst>
                <a:path w="64736" h="42931" extrusionOk="0">
                  <a:moveTo>
                    <a:pt x="0" y="0"/>
                  </a:moveTo>
                  <a:lnTo>
                    <a:pt x="0" y="42930"/>
                  </a:lnTo>
                  <a:lnTo>
                    <a:pt x="64735" y="42930"/>
                  </a:lnTo>
                  <a:lnTo>
                    <a:pt x="64735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652;p28">
              <a:extLst>
                <a:ext uri="{FF2B5EF4-FFF2-40B4-BE49-F238E27FC236}">
                  <a16:creationId xmlns:a16="http://schemas.microsoft.com/office/drawing/2014/main" id="{716B814D-9516-44BC-A301-228447EB9D01}"/>
                </a:ext>
              </a:extLst>
            </p:cNvPr>
            <p:cNvSpPr/>
            <p:nvPr/>
          </p:nvSpPr>
          <p:spPr>
            <a:xfrm>
              <a:off x="235600" y="1796150"/>
              <a:ext cx="553325" cy="551175"/>
            </a:xfrm>
            <a:custGeom>
              <a:avLst/>
              <a:gdLst/>
              <a:ahLst/>
              <a:cxnLst/>
              <a:rect l="l" t="t" r="r" b="b"/>
              <a:pathLst>
                <a:path w="22133" h="22047" extrusionOk="0">
                  <a:moveTo>
                    <a:pt x="11071" y="5800"/>
                  </a:moveTo>
                  <a:cubicBezTo>
                    <a:pt x="11711" y="5800"/>
                    <a:pt x="12358" y="5918"/>
                    <a:pt x="12978" y="6163"/>
                  </a:cubicBezTo>
                  <a:cubicBezTo>
                    <a:pt x="14952" y="6930"/>
                    <a:pt x="16260" y="8817"/>
                    <a:pt x="16310" y="10942"/>
                  </a:cubicBezTo>
                  <a:cubicBezTo>
                    <a:pt x="16360" y="13834"/>
                    <a:pt x="14059" y="16236"/>
                    <a:pt x="11154" y="16286"/>
                  </a:cubicBezTo>
                  <a:cubicBezTo>
                    <a:pt x="11123" y="16286"/>
                    <a:pt x="11092" y="16287"/>
                    <a:pt x="11060" y="16287"/>
                  </a:cubicBezTo>
                  <a:cubicBezTo>
                    <a:pt x="8973" y="16287"/>
                    <a:pt x="7093" y="15050"/>
                    <a:pt x="6263" y="13130"/>
                  </a:cubicBezTo>
                  <a:cubicBezTo>
                    <a:pt x="5408" y="11193"/>
                    <a:pt x="5823" y="8930"/>
                    <a:pt x="7294" y="7408"/>
                  </a:cubicBezTo>
                  <a:cubicBezTo>
                    <a:pt x="8303" y="6364"/>
                    <a:pt x="9673" y="5800"/>
                    <a:pt x="11071" y="5800"/>
                  </a:cubicBezTo>
                  <a:close/>
                  <a:moveTo>
                    <a:pt x="11052" y="0"/>
                  </a:moveTo>
                  <a:cubicBezTo>
                    <a:pt x="10998" y="0"/>
                    <a:pt x="10944" y="1"/>
                    <a:pt x="10890" y="2"/>
                  </a:cubicBezTo>
                  <a:cubicBezTo>
                    <a:pt x="4842" y="102"/>
                    <a:pt x="0" y="5120"/>
                    <a:pt x="101" y="11193"/>
                  </a:cubicBezTo>
                  <a:cubicBezTo>
                    <a:pt x="201" y="17205"/>
                    <a:pt x="5093" y="22047"/>
                    <a:pt x="11059" y="22047"/>
                  </a:cubicBezTo>
                  <a:cubicBezTo>
                    <a:pt x="11120" y="22047"/>
                    <a:pt x="11181" y="22046"/>
                    <a:pt x="11242" y="22045"/>
                  </a:cubicBezTo>
                  <a:cubicBezTo>
                    <a:pt x="17291" y="21945"/>
                    <a:pt x="22132" y="16927"/>
                    <a:pt x="22031" y="10854"/>
                  </a:cubicBezTo>
                  <a:cubicBezTo>
                    <a:pt x="21932" y="4822"/>
                    <a:pt x="17028" y="0"/>
                    <a:pt x="1105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653;p28">
              <a:extLst>
                <a:ext uri="{FF2B5EF4-FFF2-40B4-BE49-F238E27FC236}">
                  <a16:creationId xmlns:a16="http://schemas.microsoft.com/office/drawing/2014/main" id="{C373677C-3363-4C13-A9AE-083E3FF97B95}"/>
                </a:ext>
              </a:extLst>
            </p:cNvPr>
            <p:cNvSpPr/>
            <p:nvPr/>
          </p:nvSpPr>
          <p:spPr>
            <a:xfrm>
              <a:off x="235600" y="1796175"/>
              <a:ext cx="281075" cy="550850"/>
            </a:xfrm>
            <a:custGeom>
              <a:avLst/>
              <a:gdLst/>
              <a:ahLst/>
              <a:cxnLst/>
              <a:rect l="l" t="t" r="r" b="b"/>
              <a:pathLst>
                <a:path w="11243" h="22034" extrusionOk="0">
                  <a:moveTo>
                    <a:pt x="10890" y="1"/>
                  </a:moveTo>
                  <a:cubicBezTo>
                    <a:pt x="4842" y="101"/>
                    <a:pt x="0" y="5119"/>
                    <a:pt x="101" y="11192"/>
                  </a:cubicBezTo>
                  <a:cubicBezTo>
                    <a:pt x="201" y="17204"/>
                    <a:pt x="5093" y="22033"/>
                    <a:pt x="11058" y="22033"/>
                  </a:cubicBezTo>
                  <a:cubicBezTo>
                    <a:pt x="11119" y="22033"/>
                    <a:pt x="11181" y="22033"/>
                    <a:pt x="11242" y="22032"/>
                  </a:cubicBezTo>
                  <a:lnTo>
                    <a:pt x="11154" y="16285"/>
                  </a:lnTo>
                  <a:cubicBezTo>
                    <a:pt x="8275" y="16272"/>
                    <a:pt x="5948" y="13971"/>
                    <a:pt x="5898" y="11104"/>
                  </a:cubicBezTo>
                  <a:cubicBezTo>
                    <a:pt x="5848" y="8225"/>
                    <a:pt x="8111" y="5848"/>
                    <a:pt x="10978" y="5747"/>
                  </a:cubicBezTo>
                  <a:lnTo>
                    <a:pt x="1089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654;p28">
              <a:extLst>
                <a:ext uri="{FF2B5EF4-FFF2-40B4-BE49-F238E27FC236}">
                  <a16:creationId xmlns:a16="http://schemas.microsoft.com/office/drawing/2014/main" id="{DF674515-5457-4BE3-96DA-32BC24212F63}"/>
                </a:ext>
              </a:extLst>
            </p:cNvPr>
            <p:cNvSpPr/>
            <p:nvPr/>
          </p:nvSpPr>
          <p:spPr>
            <a:xfrm>
              <a:off x="483325" y="1774125"/>
              <a:ext cx="320675" cy="314750"/>
            </a:xfrm>
            <a:custGeom>
              <a:avLst/>
              <a:gdLst/>
              <a:ahLst/>
              <a:cxnLst/>
              <a:rect l="l" t="t" r="r" b="b"/>
              <a:pathLst>
                <a:path w="12827" h="12590" extrusionOk="0">
                  <a:moveTo>
                    <a:pt x="215" y="1"/>
                  </a:moveTo>
                  <a:cubicBezTo>
                    <a:pt x="144" y="1"/>
                    <a:pt x="72" y="1"/>
                    <a:pt x="0" y="2"/>
                  </a:cubicBezTo>
                  <a:lnTo>
                    <a:pt x="114" y="7107"/>
                  </a:lnTo>
                  <a:cubicBezTo>
                    <a:pt x="153" y="7107"/>
                    <a:pt x="191" y="7106"/>
                    <a:pt x="230" y="7106"/>
                  </a:cubicBezTo>
                  <a:cubicBezTo>
                    <a:pt x="3555" y="7106"/>
                    <a:pt x="6075" y="9234"/>
                    <a:pt x="6137" y="12590"/>
                  </a:cubicBezTo>
                  <a:lnTo>
                    <a:pt x="12827" y="12489"/>
                  </a:lnTo>
                  <a:cubicBezTo>
                    <a:pt x="12715" y="5444"/>
                    <a:pt x="7181" y="1"/>
                    <a:pt x="21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655;p28">
              <a:extLst>
                <a:ext uri="{FF2B5EF4-FFF2-40B4-BE49-F238E27FC236}">
                  <a16:creationId xmlns:a16="http://schemas.microsoft.com/office/drawing/2014/main" id="{3DCE1D01-DB2A-4017-A3F4-81598ED1B257}"/>
                </a:ext>
              </a:extLst>
            </p:cNvPr>
            <p:cNvSpPr/>
            <p:nvPr/>
          </p:nvSpPr>
          <p:spPr>
            <a:xfrm>
              <a:off x="1527025" y="4134400"/>
              <a:ext cx="194000" cy="152850"/>
            </a:xfrm>
            <a:custGeom>
              <a:avLst/>
              <a:gdLst/>
              <a:ahLst/>
              <a:cxnLst/>
              <a:rect l="l" t="t" r="r" b="b"/>
              <a:pathLst>
                <a:path w="7760" h="6114" extrusionOk="0">
                  <a:moveTo>
                    <a:pt x="5276" y="1"/>
                  </a:moveTo>
                  <a:cubicBezTo>
                    <a:pt x="4513" y="1"/>
                    <a:pt x="3784" y="505"/>
                    <a:pt x="3396" y="1185"/>
                  </a:cubicBezTo>
                  <a:cubicBezTo>
                    <a:pt x="3044" y="1788"/>
                    <a:pt x="2893" y="2543"/>
                    <a:pt x="2365" y="2995"/>
                  </a:cubicBezTo>
                  <a:cubicBezTo>
                    <a:pt x="2076" y="3234"/>
                    <a:pt x="1723" y="3360"/>
                    <a:pt x="1384" y="3498"/>
                  </a:cubicBezTo>
                  <a:cubicBezTo>
                    <a:pt x="1044" y="3637"/>
                    <a:pt x="667" y="3800"/>
                    <a:pt x="479" y="4127"/>
                  </a:cubicBezTo>
                  <a:cubicBezTo>
                    <a:pt x="1" y="5020"/>
                    <a:pt x="629" y="5787"/>
                    <a:pt x="906" y="6026"/>
                  </a:cubicBezTo>
                  <a:lnTo>
                    <a:pt x="1019" y="5951"/>
                  </a:lnTo>
                  <a:lnTo>
                    <a:pt x="6037" y="6114"/>
                  </a:lnTo>
                  <a:cubicBezTo>
                    <a:pt x="6502" y="6114"/>
                    <a:pt x="7017" y="6114"/>
                    <a:pt x="7370" y="5800"/>
                  </a:cubicBezTo>
                  <a:cubicBezTo>
                    <a:pt x="7747" y="5460"/>
                    <a:pt x="7759" y="4882"/>
                    <a:pt x="7759" y="4379"/>
                  </a:cubicBezTo>
                  <a:cubicBezTo>
                    <a:pt x="7747" y="3448"/>
                    <a:pt x="7747" y="2505"/>
                    <a:pt x="7395" y="1650"/>
                  </a:cubicBezTo>
                  <a:cubicBezTo>
                    <a:pt x="7043" y="782"/>
                    <a:pt x="6276" y="40"/>
                    <a:pt x="5358" y="3"/>
                  </a:cubicBezTo>
                  <a:cubicBezTo>
                    <a:pt x="5330" y="1"/>
                    <a:pt x="5303" y="1"/>
                    <a:pt x="527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656;p28">
              <a:extLst>
                <a:ext uri="{FF2B5EF4-FFF2-40B4-BE49-F238E27FC236}">
                  <a16:creationId xmlns:a16="http://schemas.microsoft.com/office/drawing/2014/main" id="{90FADE97-BD79-42BD-A1F0-A7DC607D4793}"/>
                </a:ext>
              </a:extLst>
            </p:cNvPr>
            <p:cNvSpPr/>
            <p:nvPr/>
          </p:nvSpPr>
          <p:spPr>
            <a:xfrm>
              <a:off x="1459750" y="3940500"/>
              <a:ext cx="329800" cy="387625"/>
            </a:xfrm>
            <a:custGeom>
              <a:avLst/>
              <a:gdLst/>
              <a:ahLst/>
              <a:cxnLst/>
              <a:rect l="l" t="t" r="r" b="b"/>
              <a:pathLst>
                <a:path w="13192" h="15505" extrusionOk="0">
                  <a:moveTo>
                    <a:pt x="1497" y="126"/>
                  </a:moveTo>
                  <a:cubicBezTo>
                    <a:pt x="1547" y="402"/>
                    <a:pt x="1786" y="1899"/>
                    <a:pt x="2113" y="3936"/>
                  </a:cubicBezTo>
                  <a:lnTo>
                    <a:pt x="793" y="3936"/>
                  </a:lnTo>
                  <a:lnTo>
                    <a:pt x="152" y="126"/>
                  </a:lnTo>
                  <a:close/>
                  <a:moveTo>
                    <a:pt x="4301" y="126"/>
                  </a:moveTo>
                  <a:lnTo>
                    <a:pt x="4603" y="3936"/>
                  </a:lnTo>
                  <a:lnTo>
                    <a:pt x="2252" y="3936"/>
                  </a:lnTo>
                  <a:cubicBezTo>
                    <a:pt x="2164" y="3408"/>
                    <a:pt x="2088" y="2917"/>
                    <a:pt x="2013" y="2465"/>
                  </a:cubicBezTo>
                  <a:cubicBezTo>
                    <a:pt x="1761" y="931"/>
                    <a:pt x="1673" y="340"/>
                    <a:pt x="1623" y="126"/>
                  </a:cubicBezTo>
                  <a:close/>
                  <a:moveTo>
                    <a:pt x="6879" y="126"/>
                  </a:moveTo>
                  <a:lnTo>
                    <a:pt x="6967" y="3936"/>
                  </a:lnTo>
                  <a:lnTo>
                    <a:pt x="4741" y="3936"/>
                  </a:lnTo>
                  <a:lnTo>
                    <a:pt x="4440" y="126"/>
                  </a:lnTo>
                  <a:close/>
                  <a:moveTo>
                    <a:pt x="9507" y="126"/>
                  </a:moveTo>
                  <a:lnTo>
                    <a:pt x="9382" y="3936"/>
                  </a:lnTo>
                  <a:lnTo>
                    <a:pt x="7093" y="3936"/>
                  </a:lnTo>
                  <a:lnTo>
                    <a:pt x="7005" y="126"/>
                  </a:lnTo>
                  <a:close/>
                  <a:moveTo>
                    <a:pt x="11456" y="126"/>
                  </a:moveTo>
                  <a:lnTo>
                    <a:pt x="11129" y="3936"/>
                  </a:lnTo>
                  <a:lnTo>
                    <a:pt x="9507" y="3936"/>
                  </a:lnTo>
                  <a:lnTo>
                    <a:pt x="9633" y="126"/>
                  </a:lnTo>
                  <a:close/>
                  <a:moveTo>
                    <a:pt x="13041" y="126"/>
                  </a:moveTo>
                  <a:lnTo>
                    <a:pt x="12601" y="3936"/>
                  </a:lnTo>
                  <a:lnTo>
                    <a:pt x="11268" y="3936"/>
                  </a:lnTo>
                  <a:lnTo>
                    <a:pt x="11595" y="126"/>
                  </a:lnTo>
                  <a:close/>
                  <a:moveTo>
                    <a:pt x="2277" y="4917"/>
                  </a:moveTo>
                  <a:cubicBezTo>
                    <a:pt x="2478" y="6187"/>
                    <a:pt x="2704" y="7608"/>
                    <a:pt x="2931" y="9029"/>
                  </a:cubicBezTo>
                  <a:lnTo>
                    <a:pt x="1648" y="9029"/>
                  </a:lnTo>
                  <a:lnTo>
                    <a:pt x="969" y="4917"/>
                  </a:lnTo>
                  <a:close/>
                  <a:moveTo>
                    <a:pt x="4679" y="4917"/>
                  </a:moveTo>
                  <a:lnTo>
                    <a:pt x="4993" y="9029"/>
                  </a:lnTo>
                  <a:lnTo>
                    <a:pt x="3056" y="9029"/>
                  </a:lnTo>
                  <a:lnTo>
                    <a:pt x="2855" y="7771"/>
                  </a:lnTo>
                  <a:cubicBezTo>
                    <a:pt x="2704" y="6803"/>
                    <a:pt x="2553" y="5835"/>
                    <a:pt x="2415" y="4929"/>
                  </a:cubicBezTo>
                  <a:lnTo>
                    <a:pt x="4679" y="4917"/>
                  </a:lnTo>
                  <a:close/>
                  <a:moveTo>
                    <a:pt x="6992" y="4917"/>
                  </a:moveTo>
                  <a:lnTo>
                    <a:pt x="7080" y="9029"/>
                  </a:lnTo>
                  <a:lnTo>
                    <a:pt x="5131" y="9029"/>
                  </a:lnTo>
                  <a:lnTo>
                    <a:pt x="4817" y="4917"/>
                  </a:lnTo>
                  <a:close/>
                  <a:moveTo>
                    <a:pt x="9356" y="4917"/>
                  </a:moveTo>
                  <a:lnTo>
                    <a:pt x="9218" y="9029"/>
                  </a:lnTo>
                  <a:lnTo>
                    <a:pt x="7206" y="9029"/>
                  </a:lnTo>
                  <a:lnTo>
                    <a:pt x="7118" y="4917"/>
                  </a:lnTo>
                  <a:close/>
                  <a:moveTo>
                    <a:pt x="11067" y="4917"/>
                  </a:moveTo>
                  <a:lnTo>
                    <a:pt x="10714" y="9029"/>
                  </a:lnTo>
                  <a:lnTo>
                    <a:pt x="9356" y="9029"/>
                  </a:lnTo>
                  <a:lnTo>
                    <a:pt x="9495" y="4917"/>
                  </a:lnTo>
                  <a:close/>
                  <a:moveTo>
                    <a:pt x="12475" y="4917"/>
                  </a:moveTo>
                  <a:lnTo>
                    <a:pt x="11997" y="9029"/>
                  </a:lnTo>
                  <a:lnTo>
                    <a:pt x="10828" y="9029"/>
                  </a:lnTo>
                  <a:lnTo>
                    <a:pt x="11180" y="4917"/>
                  </a:lnTo>
                  <a:close/>
                  <a:moveTo>
                    <a:pt x="9180" y="10010"/>
                  </a:moveTo>
                  <a:lnTo>
                    <a:pt x="9067" y="13581"/>
                  </a:lnTo>
                  <a:lnTo>
                    <a:pt x="7319" y="13581"/>
                  </a:lnTo>
                  <a:lnTo>
                    <a:pt x="7231" y="10010"/>
                  </a:lnTo>
                  <a:close/>
                  <a:moveTo>
                    <a:pt x="3082" y="10022"/>
                  </a:moveTo>
                  <a:cubicBezTo>
                    <a:pt x="3270" y="11254"/>
                    <a:pt x="3459" y="12474"/>
                    <a:pt x="3635" y="13593"/>
                  </a:cubicBezTo>
                  <a:lnTo>
                    <a:pt x="2415" y="13593"/>
                  </a:lnTo>
                  <a:lnTo>
                    <a:pt x="1811" y="10022"/>
                  </a:lnTo>
                  <a:close/>
                  <a:moveTo>
                    <a:pt x="5081" y="10022"/>
                  </a:moveTo>
                  <a:lnTo>
                    <a:pt x="5358" y="13593"/>
                  </a:lnTo>
                  <a:lnTo>
                    <a:pt x="3761" y="13593"/>
                  </a:lnTo>
                  <a:lnTo>
                    <a:pt x="3207" y="10022"/>
                  </a:lnTo>
                  <a:close/>
                  <a:moveTo>
                    <a:pt x="7093" y="10022"/>
                  </a:moveTo>
                  <a:lnTo>
                    <a:pt x="7181" y="13593"/>
                  </a:lnTo>
                  <a:lnTo>
                    <a:pt x="5496" y="13593"/>
                  </a:lnTo>
                  <a:lnTo>
                    <a:pt x="5207" y="10022"/>
                  </a:lnTo>
                  <a:close/>
                  <a:moveTo>
                    <a:pt x="10614" y="10022"/>
                  </a:moveTo>
                  <a:lnTo>
                    <a:pt x="10312" y="13593"/>
                  </a:lnTo>
                  <a:lnTo>
                    <a:pt x="9193" y="13593"/>
                  </a:lnTo>
                  <a:lnTo>
                    <a:pt x="9319" y="10022"/>
                  </a:lnTo>
                  <a:close/>
                  <a:moveTo>
                    <a:pt x="11871" y="10022"/>
                  </a:moveTo>
                  <a:lnTo>
                    <a:pt x="11456" y="13593"/>
                  </a:lnTo>
                  <a:lnTo>
                    <a:pt x="10438" y="13593"/>
                  </a:lnTo>
                  <a:lnTo>
                    <a:pt x="10740" y="10022"/>
                  </a:lnTo>
                  <a:close/>
                  <a:moveTo>
                    <a:pt x="1" y="0"/>
                  </a:moveTo>
                  <a:lnTo>
                    <a:pt x="2377" y="14159"/>
                  </a:lnTo>
                  <a:cubicBezTo>
                    <a:pt x="2478" y="14763"/>
                    <a:pt x="2918" y="15253"/>
                    <a:pt x="3509" y="15417"/>
                  </a:cubicBezTo>
                  <a:lnTo>
                    <a:pt x="3547" y="15429"/>
                  </a:lnTo>
                  <a:cubicBezTo>
                    <a:pt x="3585" y="15442"/>
                    <a:pt x="3622" y="15454"/>
                    <a:pt x="3673" y="15467"/>
                  </a:cubicBezTo>
                  <a:cubicBezTo>
                    <a:pt x="3761" y="15480"/>
                    <a:pt x="3849" y="15492"/>
                    <a:pt x="3937" y="15492"/>
                  </a:cubicBezTo>
                  <a:lnTo>
                    <a:pt x="3937" y="15505"/>
                  </a:lnTo>
                  <a:lnTo>
                    <a:pt x="4000" y="15492"/>
                  </a:lnTo>
                  <a:lnTo>
                    <a:pt x="9885" y="15492"/>
                  </a:lnTo>
                  <a:cubicBezTo>
                    <a:pt x="10702" y="15492"/>
                    <a:pt x="11406" y="14889"/>
                    <a:pt x="11532" y="14084"/>
                  </a:cubicBezTo>
                  <a:lnTo>
                    <a:pt x="12676" y="4326"/>
                  </a:lnTo>
                  <a:lnTo>
                    <a:pt x="12739" y="3936"/>
                  </a:lnTo>
                  <a:lnTo>
                    <a:pt x="13192" y="63"/>
                  </a:lnTo>
                  <a:lnTo>
                    <a:pt x="131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657;p28">
              <a:extLst>
                <a:ext uri="{FF2B5EF4-FFF2-40B4-BE49-F238E27FC236}">
                  <a16:creationId xmlns:a16="http://schemas.microsoft.com/office/drawing/2014/main" id="{79F2B474-4C1E-4613-976A-0B2EB16255D0}"/>
                </a:ext>
              </a:extLst>
            </p:cNvPr>
            <p:cNvSpPr/>
            <p:nvPr/>
          </p:nvSpPr>
          <p:spPr>
            <a:xfrm>
              <a:off x="1047925" y="3202975"/>
              <a:ext cx="692275" cy="194950"/>
            </a:xfrm>
            <a:custGeom>
              <a:avLst/>
              <a:gdLst/>
              <a:ahLst/>
              <a:cxnLst/>
              <a:rect l="l" t="t" r="r" b="b"/>
              <a:pathLst>
                <a:path w="27691" h="7798" extrusionOk="0">
                  <a:moveTo>
                    <a:pt x="806" y="1"/>
                  </a:moveTo>
                  <a:cubicBezTo>
                    <a:pt x="365" y="1"/>
                    <a:pt x="1" y="365"/>
                    <a:pt x="1" y="805"/>
                  </a:cubicBezTo>
                  <a:lnTo>
                    <a:pt x="1" y="6992"/>
                  </a:lnTo>
                  <a:cubicBezTo>
                    <a:pt x="1" y="7445"/>
                    <a:pt x="365" y="7797"/>
                    <a:pt x="806" y="7797"/>
                  </a:cubicBezTo>
                  <a:lnTo>
                    <a:pt x="26886" y="7797"/>
                  </a:lnTo>
                  <a:cubicBezTo>
                    <a:pt x="27338" y="7797"/>
                    <a:pt x="27690" y="7445"/>
                    <a:pt x="27690" y="6992"/>
                  </a:cubicBezTo>
                  <a:lnTo>
                    <a:pt x="27690" y="805"/>
                  </a:lnTo>
                  <a:cubicBezTo>
                    <a:pt x="27690" y="365"/>
                    <a:pt x="27338" y="1"/>
                    <a:pt x="26886" y="1"/>
                  </a:cubicBez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658;p28">
              <a:extLst>
                <a:ext uri="{FF2B5EF4-FFF2-40B4-BE49-F238E27FC236}">
                  <a16:creationId xmlns:a16="http://schemas.microsoft.com/office/drawing/2014/main" id="{37CF7EC6-C774-46C6-A15D-C0CDE55F6916}"/>
                </a:ext>
              </a:extLst>
            </p:cNvPr>
            <p:cNvSpPr/>
            <p:nvPr/>
          </p:nvSpPr>
          <p:spPr>
            <a:xfrm>
              <a:off x="1113325" y="3264250"/>
              <a:ext cx="94950" cy="84650"/>
            </a:xfrm>
            <a:custGeom>
              <a:avLst/>
              <a:gdLst/>
              <a:ahLst/>
              <a:cxnLst/>
              <a:rect l="l" t="t" r="r" b="b"/>
              <a:pathLst>
                <a:path w="3798" h="3386" extrusionOk="0">
                  <a:moveTo>
                    <a:pt x="1899" y="0"/>
                  </a:moveTo>
                  <a:cubicBezTo>
                    <a:pt x="1408" y="0"/>
                    <a:pt x="920" y="216"/>
                    <a:pt x="591" y="630"/>
                  </a:cubicBezTo>
                  <a:cubicBezTo>
                    <a:pt x="0" y="1360"/>
                    <a:pt x="126" y="2429"/>
                    <a:pt x="855" y="3007"/>
                  </a:cubicBezTo>
                  <a:cubicBezTo>
                    <a:pt x="1164" y="3262"/>
                    <a:pt x="1539" y="3386"/>
                    <a:pt x="1912" y="3386"/>
                  </a:cubicBezTo>
                  <a:cubicBezTo>
                    <a:pt x="2403" y="3386"/>
                    <a:pt x="2890" y="3170"/>
                    <a:pt x="3219" y="2756"/>
                  </a:cubicBezTo>
                  <a:cubicBezTo>
                    <a:pt x="3798" y="2026"/>
                    <a:pt x="3685" y="957"/>
                    <a:pt x="2955" y="379"/>
                  </a:cubicBezTo>
                  <a:cubicBezTo>
                    <a:pt x="2646" y="124"/>
                    <a:pt x="2272" y="0"/>
                    <a:pt x="189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659;p28">
              <a:extLst>
                <a:ext uri="{FF2B5EF4-FFF2-40B4-BE49-F238E27FC236}">
                  <a16:creationId xmlns:a16="http://schemas.microsoft.com/office/drawing/2014/main" id="{05EB262C-3203-44A6-9847-041CF217C2F2}"/>
                </a:ext>
              </a:extLst>
            </p:cNvPr>
            <p:cNvSpPr/>
            <p:nvPr/>
          </p:nvSpPr>
          <p:spPr>
            <a:xfrm>
              <a:off x="1136575" y="3292225"/>
              <a:ext cx="48750" cy="30875"/>
            </a:xfrm>
            <a:custGeom>
              <a:avLst/>
              <a:gdLst/>
              <a:ahLst/>
              <a:cxnLst/>
              <a:rect l="l" t="t" r="r" b="b"/>
              <a:pathLst>
                <a:path w="1950" h="1235" extrusionOk="0">
                  <a:moveTo>
                    <a:pt x="1921" y="1"/>
                  </a:moveTo>
                  <a:cubicBezTo>
                    <a:pt x="1872" y="1"/>
                    <a:pt x="1431" y="382"/>
                    <a:pt x="931" y="882"/>
                  </a:cubicBezTo>
                  <a:lnTo>
                    <a:pt x="749" y="1065"/>
                  </a:lnTo>
                  <a:lnTo>
                    <a:pt x="749" y="1065"/>
                  </a:lnTo>
                  <a:cubicBezTo>
                    <a:pt x="364" y="682"/>
                    <a:pt x="64" y="416"/>
                    <a:pt x="28" y="416"/>
                  </a:cubicBezTo>
                  <a:cubicBezTo>
                    <a:pt x="27" y="416"/>
                    <a:pt x="26" y="417"/>
                    <a:pt x="26" y="417"/>
                  </a:cubicBezTo>
                  <a:cubicBezTo>
                    <a:pt x="1" y="442"/>
                    <a:pt x="290" y="769"/>
                    <a:pt x="705" y="1197"/>
                  </a:cubicBezTo>
                  <a:lnTo>
                    <a:pt x="743" y="1234"/>
                  </a:lnTo>
                  <a:lnTo>
                    <a:pt x="793" y="1197"/>
                  </a:lnTo>
                  <a:lnTo>
                    <a:pt x="1019" y="983"/>
                  </a:lnTo>
                  <a:cubicBezTo>
                    <a:pt x="1548" y="467"/>
                    <a:pt x="1950" y="27"/>
                    <a:pt x="1925" y="2"/>
                  </a:cubicBezTo>
                  <a:cubicBezTo>
                    <a:pt x="1924" y="1"/>
                    <a:pt x="1923" y="1"/>
                    <a:pt x="19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660;p28">
              <a:extLst>
                <a:ext uri="{FF2B5EF4-FFF2-40B4-BE49-F238E27FC236}">
                  <a16:creationId xmlns:a16="http://schemas.microsoft.com/office/drawing/2014/main" id="{46F1AC89-5915-4C1D-9A56-1E7BFCCD9EBE}"/>
                </a:ext>
              </a:extLst>
            </p:cNvPr>
            <p:cNvSpPr/>
            <p:nvPr/>
          </p:nvSpPr>
          <p:spPr>
            <a:xfrm>
              <a:off x="1256975" y="3284075"/>
              <a:ext cx="415325" cy="3175"/>
            </a:xfrm>
            <a:custGeom>
              <a:avLst/>
              <a:gdLst/>
              <a:ahLst/>
              <a:cxnLst/>
              <a:rect l="l" t="t" r="r" b="b"/>
              <a:pathLst>
                <a:path w="16613" h="127" extrusionOk="0">
                  <a:moveTo>
                    <a:pt x="8300" y="1"/>
                  </a:moveTo>
                  <a:cubicBezTo>
                    <a:pt x="3723" y="1"/>
                    <a:pt x="1" y="26"/>
                    <a:pt x="1" y="64"/>
                  </a:cubicBezTo>
                  <a:cubicBezTo>
                    <a:pt x="1" y="102"/>
                    <a:pt x="3723" y="127"/>
                    <a:pt x="8300" y="127"/>
                  </a:cubicBezTo>
                  <a:cubicBezTo>
                    <a:pt x="12890" y="127"/>
                    <a:pt x="16612" y="102"/>
                    <a:pt x="16612" y="64"/>
                  </a:cubicBezTo>
                  <a:cubicBezTo>
                    <a:pt x="16612" y="26"/>
                    <a:pt x="12890" y="1"/>
                    <a:pt x="83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661;p28">
              <a:extLst>
                <a:ext uri="{FF2B5EF4-FFF2-40B4-BE49-F238E27FC236}">
                  <a16:creationId xmlns:a16="http://schemas.microsoft.com/office/drawing/2014/main" id="{4312A179-E172-45FD-8CF4-A0941212A017}"/>
                </a:ext>
              </a:extLst>
            </p:cNvPr>
            <p:cNvSpPr/>
            <p:nvPr/>
          </p:nvSpPr>
          <p:spPr>
            <a:xfrm>
              <a:off x="1258875" y="3319300"/>
              <a:ext cx="415000" cy="3175"/>
            </a:xfrm>
            <a:custGeom>
              <a:avLst/>
              <a:gdLst/>
              <a:ahLst/>
              <a:cxnLst/>
              <a:rect l="l" t="t" r="r" b="b"/>
              <a:pathLst>
                <a:path w="16600" h="127" extrusionOk="0">
                  <a:moveTo>
                    <a:pt x="8300" y="0"/>
                  </a:moveTo>
                  <a:cubicBezTo>
                    <a:pt x="3710" y="0"/>
                    <a:pt x="0" y="25"/>
                    <a:pt x="0" y="63"/>
                  </a:cubicBezTo>
                  <a:cubicBezTo>
                    <a:pt x="0" y="101"/>
                    <a:pt x="3710" y="126"/>
                    <a:pt x="8300" y="126"/>
                  </a:cubicBezTo>
                  <a:cubicBezTo>
                    <a:pt x="12890" y="126"/>
                    <a:pt x="16599" y="101"/>
                    <a:pt x="16599" y="63"/>
                  </a:cubicBezTo>
                  <a:cubicBezTo>
                    <a:pt x="16599" y="25"/>
                    <a:pt x="12890" y="0"/>
                    <a:pt x="83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662;p28">
              <a:extLst>
                <a:ext uri="{FF2B5EF4-FFF2-40B4-BE49-F238E27FC236}">
                  <a16:creationId xmlns:a16="http://schemas.microsoft.com/office/drawing/2014/main" id="{B26348B8-BA2F-4ACF-B018-1AAD4D0550A7}"/>
                </a:ext>
              </a:extLst>
            </p:cNvPr>
            <p:cNvSpPr/>
            <p:nvPr/>
          </p:nvSpPr>
          <p:spPr>
            <a:xfrm>
              <a:off x="288400" y="4321825"/>
              <a:ext cx="3060425" cy="1900"/>
            </a:xfrm>
            <a:custGeom>
              <a:avLst/>
              <a:gdLst/>
              <a:ahLst/>
              <a:cxnLst/>
              <a:rect l="l" t="t" r="r" b="b"/>
              <a:pathLst>
                <a:path w="122417" h="76" extrusionOk="0">
                  <a:moveTo>
                    <a:pt x="61203" y="0"/>
                  </a:moveTo>
                  <a:cubicBezTo>
                    <a:pt x="27401" y="0"/>
                    <a:pt x="1" y="25"/>
                    <a:pt x="1" y="38"/>
                  </a:cubicBezTo>
                  <a:cubicBezTo>
                    <a:pt x="1" y="51"/>
                    <a:pt x="27414" y="76"/>
                    <a:pt x="61203" y="76"/>
                  </a:cubicBezTo>
                  <a:cubicBezTo>
                    <a:pt x="95004" y="76"/>
                    <a:pt x="122417" y="63"/>
                    <a:pt x="122417" y="38"/>
                  </a:cubicBezTo>
                  <a:cubicBezTo>
                    <a:pt x="122417" y="13"/>
                    <a:pt x="95016" y="0"/>
                    <a:pt x="6120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663;p28">
              <a:extLst>
                <a:ext uri="{FF2B5EF4-FFF2-40B4-BE49-F238E27FC236}">
                  <a16:creationId xmlns:a16="http://schemas.microsoft.com/office/drawing/2014/main" id="{1A28CDA5-F6BF-407A-BCA0-631A1D0D6B38}"/>
                </a:ext>
              </a:extLst>
            </p:cNvPr>
            <p:cNvSpPr/>
            <p:nvPr/>
          </p:nvSpPr>
          <p:spPr>
            <a:xfrm>
              <a:off x="1433675" y="2024725"/>
              <a:ext cx="1675600" cy="1099050"/>
            </a:xfrm>
            <a:custGeom>
              <a:avLst/>
              <a:gdLst/>
              <a:ahLst/>
              <a:cxnLst/>
              <a:rect l="l" t="t" r="r" b="b"/>
              <a:pathLst>
                <a:path w="67024" h="43962" extrusionOk="0">
                  <a:moveTo>
                    <a:pt x="0" y="0"/>
                  </a:moveTo>
                  <a:lnTo>
                    <a:pt x="0" y="43962"/>
                  </a:lnTo>
                  <a:lnTo>
                    <a:pt x="67024" y="43962"/>
                  </a:lnTo>
                  <a:lnTo>
                    <a:pt x="6702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664;p28">
              <a:extLst>
                <a:ext uri="{FF2B5EF4-FFF2-40B4-BE49-F238E27FC236}">
                  <a16:creationId xmlns:a16="http://schemas.microsoft.com/office/drawing/2014/main" id="{28C926B5-8FC9-4A44-9BF7-A1BDD3355A87}"/>
                </a:ext>
              </a:extLst>
            </p:cNvPr>
            <p:cNvSpPr/>
            <p:nvPr/>
          </p:nvSpPr>
          <p:spPr>
            <a:xfrm>
              <a:off x="1432400" y="2022850"/>
              <a:ext cx="1678450" cy="1102500"/>
            </a:xfrm>
            <a:custGeom>
              <a:avLst/>
              <a:gdLst/>
              <a:ahLst/>
              <a:cxnLst/>
              <a:rect l="l" t="t" r="r" b="b"/>
              <a:pathLst>
                <a:path w="67138" h="44100" extrusionOk="0">
                  <a:moveTo>
                    <a:pt x="1" y="0"/>
                  </a:moveTo>
                  <a:lnTo>
                    <a:pt x="1" y="75"/>
                  </a:lnTo>
                  <a:lnTo>
                    <a:pt x="1" y="44037"/>
                  </a:lnTo>
                  <a:lnTo>
                    <a:pt x="1" y="44100"/>
                  </a:lnTo>
                  <a:lnTo>
                    <a:pt x="64" y="44100"/>
                  </a:lnTo>
                  <a:lnTo>
                    <a:pt x="67087" y="44037"/>
                  </a:lnTo>
                  <a:lnTo>
                    <a:pt x="114" y="43974"/>
                  </a:lnTo>
                  <a:lnTo>
                    <a:pt x="114" y="43974"/>
                  </a:lnTo>
                  <a:lnTo>
                    <a:pt x="114" y="138"/>
                  </a:lnTo>
                  <a:lnTo>
                    <a:pt x="114" y="138"/>
                  </a:lnTo>
                  <a:lnTo>
                    <a:pt x="67025" y="126"/>
                  </a:lnTo>
                  <a:lnTo>
                    <a:pt x="67025" y="126"/>
                  </a:lnTo>
                  <a:cubicBezTo>
                    <a:pt x="67062" y="26906"/>
                    <a:pt x="67075" y="43609"/>
                    <a:pt x="67075" y="44037"/>
                  </a:cubicBezTo>
                  <a:lnTo>
                    <a:pt x="67075" y="44037"/>
                  </a:lnTo>
                  <a:cubicBezTo>
                    <a:pt x="67075" y="43609"/>
                    <a:pt x="67100" y="26885"/>
                    <a:pt x="67138" y="75"/>
                  </a:cubicBezTo>
                  <a:lnTo>
                    <a:pt x="67138" y="25"/>
                  </a:lnTo>
                  <a:lnTo>
                    <a:pt x="67100" y="2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665;p28">
              <a:extLst>
                <a:ext uri="{FF2B5EF4-FFF2-40B4-BE49-F238E27FC236}">
                  <a16:creationId xmlns:a16="http://schemas.microsoft.com/office/drawing/2014/main" id="{14682B57-2F00-4C27-9AF2-35535CC053D0}"/>
                </a:ext>
              </a:extLst>
            </p:cNvPr>
            <p:cNvSpPr/>
            <p:nvPr/>
          </p:nvSpPr>
          <p:spPr>
            <a:xfrm>
              <a:off x="1944825" y="2631450"/>
              <a:ext cx="165700" cy="161925"/>
            </a:xfrm>
            <a:custGeom>
              <a:avLst/>
              <a:gdLst/>
              <a:ahLst/>
              <a:cxnLst/>
              <a:rect l="l" t="t" r="r" b="b"/>
              <a:pathLst>
                <a:path w="6628" h="6477" extrusionOk="0">
                  <a:moveTo>
                    <a:pt x="38" y="1"/>
                  </a:moveTo>
                  <a:lnTo>
                    <a:pt x="1" y="6477"/>
                  </a:lnTo>
                  <a:lnTo>
                    <a:pt x="38" y="6477"/>
                  </a:lnTo>
                  <a:cubicBezTo>
                    <a:pt x="3622" y="6477"/>
                    <a:pt x="6577" y="3610"/>
                    <a:pt x="6628" y="101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666;p28">
              <a:extLst>
                <a:ext uri="{FF2B5EF4-FFF2-40B4-BE49-F238E27FC236}">
                  <a16:creationId xmlns:a16="http://schemas.microsoft.com/office/drawing/2014/main" id="{BC9008F3-0486-42B6-BC36-910088BA5D9B}"/>
                </a:ext>
              </a:extLst>
            </p:cNvPr>
            <p:cNvSpPr/>
            <p:nvPr/>
          </p:nvSpPr>
          <p:spPr>
            <a:xfrm>
              <a:off x="2002675" y="2729225"/>
              <a:ext cx="215675" cy="126400"/>
            </a:xfrm>
            <a:custGeom>
              <a:avLst/>
              <a:gdLst/>
              <a:ahLst/>
              <a:cxnLst/>
              <a:rect l="l" t="t" r="r" b="b"/>
              <a:pathLst>
                <a:path w="8627" h="5056" extrusionOk="0">
                  <a:moveTo>
                    <a:pt x="2679" y="1"/>
                  </a:moveTo>
                  <a:lnTo>
                    <a:pt x="742" y="13"/>
                  </a:lnTo>
                  <a:lnTo>
                    <a:pt x="189" y="26"/>
                  </a:lnTo>
                  <a:cubicBezTo>
                    <a:pt x="126" y="26"/>
                    <a:pt x="63" y="38"/>
                    <a:pt x="0" y="38"/>
                  </a:cubicBezTo>
                  <a:cubicBezTo>
                    <a:pt x="45" y="47"/>
                    <a:pt x="89" y="56"/>
                    <a:pt x="134" y="56"/>
                  </a:cubicBezTo>
                  <a:cubicBezTo>
                    <a:pt x="152" y="56"/>
                    <a:pt x="171" y="54"/>
                    <a:pt x="189" y="51"/>
                  </a:cubicBezTo>
                  <a:lnTo>
                    <a:pt x="742" y="63"/>
                  </a:lnTo>
                  <a:lnTo>
                    <a:pt x="2661" y="88"/>
                  </a:lnTo>
                  <a:lnTo>
                    <a:pt x="2661" y="88"/>
                  </a:lnTo>
                  <a:lnTo>
                    <a:pt x="4402" y="2302"/>
                  </a:lnTo>
                  <a:lnTo>
                    <a:pt x="6577" y="5043"/>
                  </a:lnTo>
                  <a:lnTo>
                    <a:pt x="6590" y="5056"/>
                  </a:lnTo>
                  <a:lnTo>
                    <a:pt x="6602" y="5056"/>
                  </a:lnTo>
                  <a:lnTo>
                    <a:pt x="8073" y="5043"/>
                  </a:lnTo>
                  <a:lnTo>
                    <a:pt x="8488" y="5030"/>
                  </a:lnTo>
                  <a:cubicBezTo>
                    <a:pt x="8526" y="5030"/>
                    <a:pt x="8576" y="5030"/>
                    <a:pt x="8627" y="5018"/>
                  </a:cubicBezTo>
                  <a:cubicBezTo>
                    <a:pt x="8576" y="5018"/>
                    <a:pt x="8526" y="5005"/>
                    <a:pt x="8476" y="5005"/>
                  </a:cubicBezTo>
                  <a:lnTo>
                    <a:pt x="8073" y="5005"/>
                  </a:lnTo>
                  <a:lnTo>
                    <a:pt x="6618" y="4980"/>
                  </a:lnTo>
                  <a:lnTo>
                    <a:pt x="6618" y="4980"/>
                  </a:lnTo>
                  <a:lnTo>
                    <a:pt x="4477" y="2239"/>
                  </a:lnTo>
                  <a:lnTo>
                    <a:pt x="2717" y="13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667;p28">
              <a:extLst>
                <a:ext uri="{FF2B5EF4-FFF2-40B4-BE49-F238E27FC236}">
                  <a16:creationId xmlns:a16="http://schemas.microsoft.com/office/drawing/2014/main" id="{85B7ABC3-35B7-45D4-A293-463138543DE5}"/>
                </a:ext>
              </a:extLst>
            </p:cNvPr>
            <p:cNvSpPr/>
            <p:nvPr/>
          </p:nvSpPr>
          <p:spPr>
            <a:xfrm>
              <a:off x="2170850" y="2872575"/>
              <a:ext cx="106600" cy="2550"/>
            </a:xfrm>
            <a:custGeom>
              <a:avLst/>
              <a:gdLst/>
              <a:ahLst/>
              <a:cxnLst/>
              <a:rect l="l" t="t" r="r" b="b"/>
              <a:pathLst>
                <a:path w="4264" h="102" extrusionOk="0">
                  <a:moveTo>
                    <a:pt x="2126" y="1"/>
                  </a:moveTo>
                  <a:cubicBezTo>
                    <a:pt x="944" y="1"/>
                    <a:pt x="1" y="26"/>
                    <a:pt x="1" y="51"/>
                  </a:cubicBezTo>
                  <a:cubicBezTo>
                    <a:pt x="1" y="76"/>
                    <a:pt x="957" y="101"/>
                    <a:pt x="2126" y="101"/>
                  </a:cubicBezTo>
                  <a:cubicBezTo>
                    <a:pt x="3308" y="101"/>
                    <a:pt x="4264" y="76"/>
                    <a:pt x="4264" y="51"/>
                  </a:cubicBezTo>
                  <a:cubicBezTo>
                    <a:pt x="4264" y="26"/>
                    <a:pt x="3308" y="1"/>
                    <a:pt x="21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668;p28">
              <a:extLst>
                <a:ext uri="{FF2B5EF4-FFF2-40B4-BE49-F238E27FC236}">
                  <a16:creationId xmlns:a16="http://schemas.microsoft.com/office/drawing/2014/main" id="{8475170F-A65C-42FA-A5C9-D7E540AF1A06}"/>
                </a:ext>
              </a:extLst>
            </p:cNvPr>
            <p:cNvSpPr/>
            <p:nvPr/>
          </p:nvSpPr>
          <p:spPr>
            <a:xfrm>
              <a:off x="2170850" y="2892375"/>
              <a:ext cx="106600" cy="2550"/>
            </a:xfrm>
            <a:custGeom>
              <a:avLst/>
              <a:gdLst/>
              <a:ahLst/>
              <a:cxnLst/>
              <a:rect l="l" t="t" r="r" b="b"/>
              <a:pathLst>
                <a:path w="4264" h="102" extrusionOk="0">
                  <a:moveTo>
                    <a:pt x="2126" y="1"/>
                  </a:moveTo>
                  <a:cubicBezTo>
                    <a:pt x="944" y="1"/>
                    <a:pt x="1" y="13"/>
                    <a:pt x="1" y="51"/>
                  </a:cubicBezTo>
                  <a:cubicBezTo>
                    <a:pt x="1" y="76"/>
                    <a:pt x="957" y="101"/>
                    <a:pt x="2126" y="101"/>
                  </a:cubicBezTo>
                  <a:cubicBezTo>
                    <a:pt x="3308" y="101"/>
                    <a:pt x="4264" y="76"/>
                    <a:pt x="4264" y="51"/>
                  </a:cubicBezTo>
                  <a:cubicBezTo>
                    <a:pt x="4264" y="13"/>
                    <a:pt x="3308" y="1"/>
                    <a:pt x="21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669;p28">
              <a:extLst>
                <a:ext uri="{FF2B5EF4-FFF2-40B4-BE49-F238E27FC236}">
                  <a16:creationId xmlns:a16="http://schemas.microsoft.com/office/drawing/2014/main" id="{F0320662-B2EA-4EDB-98F3-197E05225352}"/>
                </a:ext>
              </a:extLst>
            </p:cNvPr>
            <p:cNvSpPr/>
            <p:nvPr/>
          </p:nvSpPr>
          <p:spPr>
            <a:xfrm>
              <a:off x="1754950" y="2446300"/>
              <a:ext cx="329800" cy="323500"/>
            </a:xfrm>
            <a:custGeom>
              <a:avLst/>
              <a:gdLst/>
              <a:ahLst/>
              <a:cxnLst/>
              <a:rect l="l" t="t" r="r" b="b"/>
              <a:pathLst>
                <a:path w="13192" h="12940" extrusionOk="0">
                  <a:moveTo>
                    <a:pt x="6602" y="0"/>
                  </a:moveTo>
                  <a:cubicBezTo>
                    <a:pt x="2981" y="0"/>
                    <a:pt x="0" y="2930"/>
                    <a:pt x="0" y="6476"/>
                  </a:cubicBezTo>
                  <a:cubicBezTo>
                    <a:pt x="0" y="9985"/>
                    <a:pt x="2918" y="12889"/>
                    <a:pt x="6502" y="12940"/>
                  </a:cubicBezTo>
                  <a:lnTo>
                    <a:pt x="6590" y="6476"/>
                  </a:lnTo>
                  <a:lnTo>
                    <a:pt x="13191" y="6476"/>
                  </a:lnTo>
                  <a:cubicBezTo>
                    <a:pt x="13191" y="2930"/>
                    <a:pt x="10224" y="0"/>
                    <a:pt x="6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670;p28">
              <a:extLst>
                <a:ext uri="{FF2B5EF4-FFF2-40B4-BE49-F238E27FC236}">
                  <a16:creationId xmlns:a16="http://schemas.microsoft.com/office/drawing/2014/main" id="{3F72B78C-B925-4B82-BE59-061F6DEB71DA}"/>
                </a:ext>
              </a:extLst>
            </p:cNvPr>
            <p:cNvSpPr/>
            <p:nvPr/>
          </p:nvSpPr>
          <p:spPr>
            <a:xfrm>
              <a:off x="1706525" y="2454475"/>
              <a:ext cx="148725" cy="106900"/>
            </a:xfrm>
            <a:custGeom>
              <a:avLst/>
              <a:gdLst/>
              <a:ahLst/>
              <a:cxnLst/>
              <a:rect l="l" t="t" r="r" b="b"/>
              <a:pathLst>
                <a:path w="5949" h="4276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88"/>
                    <a:pt x="127" y="164"/>
                    <a:pt x="202" y="227"/>
                  </a:cubicBezTo>
                  <a:lnTo>
                    <a:pt x="781" y="805"/>
                  </a:lnTo>
                  <a:cubicBezTo>
                    <a:pt x="1271" y="1308"/>
                    <a:pt x="1963" y="1987"/>
                    <a:pt x="2717" y="2729"/>
                  </a:cubicBezTo>
                  <a:lnTo>
                    <a:pt x="4289" y="4263"/>
                  </a:lnTo>
                  <a:lnTo>
                    <a:pt x="4302" y="4276"/>
                  </a:lnTo>
                  <a:lnTo>
                    <a:pt x="4327" y="4276"/>
                  </a:lnTo>
                  <a:lnTo>
                    <a:pt x="5509" y="4112"/>
                  </a:lnTo>
                  <a:lnTo>
                    <a:pt x="5836" y="4062"/>
                  </a:lnTo>
                  <a:cubicBezTo>
                    <a:pt x="5873" y="4049"/>
                    <a:pt x="5911" y="4049"/>
                    <a:pt x="5949" y="4037"/>
                  </a:cubicBezTo>
                  <a:cubicBezTo>
                    <a:pt x="5936" y="4032"/>
                    <a:pt x="5924" y="4031"/>
                    <a:pt x="5911" y="4031"/>
                  </a:cubicBezTo>
                  <a:cubicBezTo>
                    <a:pt x="5886" y="4031"/>
                    <a:pt x="5861" y="4037"/>
                    <a:pt x="5836" y="4037"/>
                  </a:cubicBezTo>
                  <a:lnTo>
                    <a:pt x="5509" y="4074"/>
                  </a:lnTo>
                  <a:lnTo>
                    <a:pt x="4337" y="4198"/>
                  </a:lnTo>
                  <a:lnTo>
                    <a:pt x="4337" y="4198"/>
                  </a:lnTo>
                  <a:cubicBezTo>
                    <a:pt x="3887" y="3748"/>
                    <a:pt x="3352" y="3226"/>
                    <a:pt x="2780" y="2666"/>
                  </a:cubicBezTo>
                  <a:cubicBezTo>
                    <a:pt x="2025" y="1912"/>
                    <a:pt x="1334" y="1245"/>
                    <a:pt x="831" y="767"/>
                  </a:cubicBezTo>
                  <a:lnTo>
                    <a:pt x="227" y="201"/>
                  </a:lnTo>
                  <a:cubicBezTo>
                    <a:pt x="152" y="126"/>
                    <a:pt x="76" y="63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671;p28">
              <a:extLst>
                <a:ext uri="{FF2B5EF4-FFF2-40B4-BE49-F238E27FC236}">
                  <a16:creationId xmlns:a16="http://schemas.microsoft.com/office/drawing/2014/main" id="{9E25E1D2-F9C4-4A35-9253-636EE775E8A6}"/>
                </a:ext>
              </a:extLst>
            </p:cNvPr>
            <p:cNvSpPr/>
            <p:nvPr/>
          </p:nvSpPr>
          <p:spPr>
            <a:xfrm>
              <a:off x="1557850" y="2445975"/>
              <a:ext cx="106900" cy="2550"/>
            </a:xfrm>
            <a:custGeom>
              <a:avLst/>
              <a:gdLst/>
              <a:ahLst/>
              <a:cxnLst/>
              <a:rect l="l" t="t" r="r" b="b"/>
              <a:pathLst>
                <a:path w="4276" h="102" extrusionOk="0">
                  <a:moveTo>
                    <a:pt x="2138" y="1"/>
                  </a:moveTo>
                  <a:cubicBezTo>
                    <a:pt x="956" y="1"/>
                    <a:pt x="0" y="26"/>
                    <a:pt x="0" y="51"/>
                  </a:cubicBezTo>
                  <a:cubicBezTo>
                    <a:pt x="0" y="76"/>
                    <a:pt x="956" y="101"/>
                    <a:pt x="2138" y="101"/>
                  </a:cubicBezTo>
                  <a:cubicBezTo>
                    <a:pt x="3320" y="101"/>
                    <a:pt x="4275" y="76"/>
                    <a:pt x="4275" y="51"/>
                  </a:cubicBezTo>
                  <a:cubicBezTo>
                    <a:pt x="4275" y="26"/>
                    <a:pt x="3320" y="1"/>
                    <a:pt x="21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672;p28">
              <a:extLst>
                <a:ext uri="{FF2B5EF4-FFF2-40B4-BE49-F238E27FC236}">
                  <a16:creationId xmlns:a16="http://schemas.microsoft.com/office/drawing/2014/main" id="{037F7E36-35F3-4B07-8A15-2AE8742A4199}"/>
                </a:ext>
              </a:extLst>
            </p:cNvPr>
            <p:cNvSpPr/>
            <p:nvPr/>
          </p:nvSpPr>
          <p:spPr>
            <a:xfrm>
              <a:off x="1557850" y="2465775"/>
              <a:ext cx="106900" cy="2550"/>
            </a:xfrm>
            <a:custGeom>
              <a:avLst/>
              <a:gdLst/>
              <a:ahLst/>
              <a:cxnLst/>
              <a:rect l="l" t="t" r="r" b="b"/>
              <a:pathLst>
                <a:path w="4276" h="102" extrusionOk="0">
                  <a:moveTo>
                    <a:pt x="2138" y="1"/>
                  </a:moveTo>
                  <a:cubicBezTo>
                    <a:pt x="956" y="1"/>
                    <a:pt x="0" y="26"/>
                    <a:pt x="0" y="51"/>
                  </a:cubicBezTo>
                  <a:cubicBezTo>
                    <a:pt x="0" y="76"/>
                    <a:pt x="956" y="101"/>
                    <a:pt x="2138" y="101"/>
                  </a:cubicBezTo>
                  <a:cubicBezTo>
                    <a:pt x="3320" y="101"/>
                    <a:pt x="4275" y="76"/>
                    <a:pt x="4275" y="51"/>
                  </a:cubicBezTo>
                  <a:cubicBezTo>
                    <a:pt x="4275" y="26"/>
                    <a:pt x="3320" y="1"/>
                    <a:pt x="21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673;p28">
              <a:extLst>
                <a:ext uri="{FF2B5EF4-FFF2-40B4-BE49-F238E27FC236}">
                  <a16:creationId xmlns:a16="http://schemas.microsoft.com/office/drawing/2014/main" id="{20D3A5A1-44AF-4C0D-BCDC-A20DEC29E027}"/>
                </a:ext>
              </a:extLst>
            </p:cNvPr>
            <p:cNvSpPr/>
            <p:nvPr/>
          </p:nvSpPr>
          <p:spPr>
            <a:xfrm>
              <a:off x="2367975" y="2188200"/>
              <a:ext cx="128275" cy="151225"/>
            </a:xfrm>
            <a:custGeom>
              <a:avLst/>
              <a:gdLst/>
              <a:ahLst/>
              <a:cxnLst/>
              <a:rect l="l" t="t" r="r" b="b"/>
              <a:pathLst>
                <a:path w="5131" h="6049" extrusionOk="0">
                  <a:moveTo>
                    <a:pt x="5106" y="0"/>
                  </a:moveTo>
                  <a:cubicBezTo>
                    <a:pt x="3886" y="25"/>
                    <a:pt x="2704" y="478"/>
                    <a:pt x="1786" y="1296"/>
                  </a:cubicBezTo>
                  <a:cubicBezTo>
                    <a:pt x="604" y="2327"/>
                    <a:pt x="0" y="3886"/>
                    <a:pt x="189" y="5458"/>
                  </a:cubicBezTo>
                  <a:cubicBezTo>
                    <a:pt x="214" y="5646"/>
                    <a:pt x="239" y="5835"/>
                    <a:pt x="290" y="6036"/>
                  </a:cubicBezTo>
                  <a:lnTo>
                    <a:pt x="290" y="6049"/>
                  </a:lnTo>
                  <a:lnTo>
                    <a:pt x="5131" y="4955"/>
                  </a:lnTo>
                  <a:lnTo>
                    <a:pt x="5131" y="4024"/>
                  </a:lnTo>
                  <a:lnTo>
                    <a:pt x="510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674;p28">
              <a:extLst>
                <a:ext uri="{FF2B5EF4-FFF2-40B4-BE49-F238E27FC236}">
                  <a16:creationId xmlns:a16="http://schemas.microsoft.com/office/drawing/2014/main" id="{4224BA40-9D1F-4C55-AE3E-2E118D9BBCDB}"/>
                </a:ext>
              </a:extLst>
            </p:cNvPr>
            <p:cNvSpPr/>
            <p:nvPr/>
          </p:nvSpPr>
          <p:spPr>
            <a:xfrm>
              <a:off x="2371750" y="2188200"/>
              <a:ext cx="124500" cy="151225"/>
            </a:xfrm>
            <a:custGeom>
              <a:avLst/>
              <a:gdLst/>
              <a:ahLst/>
              <a:cxnLst/>
              <a:rect l="l" t="t" r="r" b="b"/>
              <a:pathLst>
                <a:path w="4980" h="6049" extrusionOk="0">
                  <a:moveTo>
                    <a:pt x="4942" y="0"/>
                  </a:moveTo>
                  <a:lnTo>
                    <a:pt x="4942" y="1"/>
                  </a:lnTo>
                  <a:lnTo>
                    <a:pt x="4942" y="1"/>
                  </a:lnTo>
                  <a:cubicBezTo>
                    <a:pt x="4946" y="1"/>
                    <a:pt x="4951" y="0"/>
                    <a:pt x="4955" y="0"/>
                  </a:cubicBezTo>
                  <a:close/>
                  <a:moveTo>
                    <a:pt x="4942" y="1"/>
                  </a:moveTo>
                  <a:lnTo>
                    <a:pt x="4942" y="1"/>
                  </a:lnTo>
                  <a:cubicBezTo>
                    <a:pt x="3727" y="29"/>
                    <a:pt x="2550" y="481"/>
                    <a:pt x="1635" y="1296"/>
                  </a:cubicBezTo>
                  <a:cubicBezTo>
                    <a:pt x="591" y="2188"/>
                    <a:pt x="0" y="3509"/>
                    <a:pt x="13" y="4892"/>
                  </a:cubicBezTo>
                  <a:cubicBezTo>
                    <a:pt x="0" y="5081"/>
                    <a:pt x="13" y="5269"/>
                    <a:pt x="38" y="5458"/>
                  </a:cubicBezTo>
                  <a:cubicBezTo>
                    <a:pt x="63" y="5646"/>
                    <a:pt x="88" y="5835"/>
                    <a:pt x="126" y="6036"/>
                  </a:cubicBezTo>
                  <a:lnTo>
                    <a:pt x="126" y="6049"/>
                  </a:lnTo>
                  <a:lnTo>
                    <a:pt x="4980" y="4967"/>
                  </a:lnTo>
                  <a:lnTo>
                    <a:pt x="4980" y="4024"/>
                  </a:lnTo>
                  <a:lnTo>
                    <a:pt x="4942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675;p28">
              <a:extLst>
                <a:ext uri="{FF2B5EF4-FFF2-40B4-BE49-F238E27FC236}">
                  <a16:creationId xmlns:a16="http://schemas.microsoft.com/office/drawing/2014/main" id="{D80BC135-7839-454C-B210-E228960EB755}"/>
                </a:ext>
              </a:extLst>
            </p:cNvPr>
            <p:cNvSpPr/>
            <p:nvPr/>
          </p:nvSpPr>
          <p:spPr>
            <a:xfrm>
              <a:off x="2509125" y="2188825"/>
              <a:ext cx="124525" cy="150600"/>
            </a:xfrm>
            <a:custGeom>
              <a:avLst/>
              <a:gdLst/>
              <a:ahLst/>
              <a:cxnLst/>
              <a:rect l="l" t="t" r="r" b="b"/>
              <a:pathLst>
                <a:path w="4981" h="6024" extrusionOk="0">
                  <a:moveTo>
                    <a:pt x="0" y="0"/>
                  </a:moveTo>
                  <a:lnTo>
                    <a:pt x="26" y="4024"/>
                  </a:lnTo>
                  <a:lnTo>
                    <a:pt x="26" y="4968"/>
                  </a:lnTo>
                  <a:lnTo>
                    <a:pt x="4867" y="6024"/>
                  </a:lnTo>
                  <a:cubicBezTo>
                    <a:pt x="4942" y="5672"/>
                    <a:pt x="4980" y="5332"/>
                    <a:pt x="4980" y="4980"/>
                  </a:cubicBezTo>
                  <a:cubicBezTo>
                    <a:pt x="4967" y="4213"/>
                    <a:pt x="4791" y="3459"/>
                    <a:pt x="4464" y="2767"/>
                  </a:cubicBezTo>
                  <a:lnTo>
                    <a:pt x="4477" y="2754"/>
                  </a:lnTo>
                  <a:cubicBezTo>
                    <a:pt x="3760" y="1208"/>
                    <a:pt x="2264" y="164"/>
                    <a:pt x="566" y="26"/>
                  </a:cubicBezTo>
                  <a:lnTo>
                    <a:pt x="415" y="13"/>
                  </a:lnTo>
                  <a:lnTo>
                    <a:pt x="315" y="13"/>
                  </a:lnTo>
                  <a:cubicBezTo>
                    <a:pt x="214" y="13"/>
                    <a:pt x="126" y="0"/>
                    <a:pt x="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676;p28">
              <a:extLst>
                <a:ext uri="{FF2B5EF4-FFF2-40B4-BE49-F238E27FC236}">
                  <a16:creationId xmlns:a16="http://schemas.microsoft.com/office/drawing/2014/main" id="{15318ADC-CB73-41F8-89BA-279E4C2FDB2D}"/>
                </a:ext>
              </a:extLst>
            </p:cNvPr>
            <p:cNvSpPr/>
            <p:nvPr/>
          </p:nvSpPr>
          <p:spPr>
            <a:xfrm>
              <a:off x="2508800" y="2188500"/>
              <a:ext cx="124850" cy="150625"/>
            </a:xfrm>
            <a:custGeom>
              <a:avLst/>
              <a:gdLst/>
              <a:ahLst/>
              <a:cxnLst/>
              <a:rect l="l" t="t" r="r" b="b"/>
              <a:pathLst>
                <a:path w="4994" h="6025" extrusionOk="0">
                  <a:moveTo>
                    <a:pt x="13" y="1"/>
                  </a:moveTo>
                  <a:lnTo>
                    <a:pt x="1" y="13"/>
                  </a:lnTo>
                  <a:lnTo>
                    <a:pt x="14" y="13"/>
                  </a:lnTo>
                  <a:lnTo>
                    <a:pt x="13" y="1"/>
                  </a:lnTo>
                  <a:close/>
                  <a:moveTo>
                    <a:pt x="14" y="13"/>
                  </a:moveTo>
                  <a:lnTo>
                    <a:pt x="39" y="4025"/>
                  </a:lnTo>
                  <a:lnTo>
                    <a:pt x="39" y="4968"/>
                  </a:lnTo>
                  <a:lnTo>
                    <a:pt x="4880" y="6024"/>
                  </a:lnTo>
                  <a:cubicBezTo>
                    <a:pt x="4955" y="5697"/>
                    <a:pt x="4993" y="5358"/>
                    <a:pt x="4993" y="5018"/>
                  </a:cubicBezTo>
                  <a:lnTo>
                    <a:pt x="4993" y="4981"/>
                  </a:lnTo>
                  <a:cubicBezTo>
                    <a:pt x="4980" y="4213"/>
                    <a:pt x="4817" y="3459"/>
                    <a:pt x="4477" y="2767"/>
                  </a:cubicBezTo>
                  <a:cubicBezTo>
                    <a:pt x="3761" y="1221"/>
                    <a:pt x="2264" y="177"/>
                    <a:pt x="567" y="39"/>
                  </a:cubicBezTo>
                  <a:lnTo>
                    <a:pt x="416" y="13"/>
                  </a:ln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677;p28">
              <a:extLst>
                <a:ext uri="{FF2B5EF4-FFF2-40B4-BE49-F238E27FC236}">
                  <a16:creationId xmlns:a16="http://schemas.microsoft.com/office/drawing/2014/main" id="{19D5B843-5F8A-45C4-8A77-3CC75BE2FA51}"/>
                </a:ext>
              </a:extLst>
            </p:cNvPr>
            <p:cNvSpPr/>
            <p:nvPr/>
          </p:nvSpPr>
          <p:spPr>
            <a:xfrm>
              <a:off x="2381800" y="2324950"/>
              <a:ext cx="242400" cy="124200"/>
            </a:xfrm>
            <a:custGeom>
              <a:avLst/>
              <a:gdLst/>
              <a:ahLst/>
              <a:cxnLst/>
              <a:rect l="l" t="t" r="r" b="b"/>
              <a:pathLst>
                <a:path w="9696" h="4968" extrusionOk="0">
                  <a:moveTo>
                    <a:pt x="4842" y="0"/>
                  </a:moveTo>
                  <a:lnTo>
                    <a:pt x="1" y="1082"/>
                  </a:lnTo>
                  <a:cubicBezTo>
                    <a:pt x="504" y="3358"/>
                    <a:pt x="2528" y="4967"/>
                    <a:pt x="4855" y="4967"/>
                  </a:cubicBezTo>
                  <a:cubicBezTo>
                    <a:pt x="7181" y="4955"/>
                    <a:pt x="9193" y="3333"/>
                    <a:pt x="9696" y="1057"/>
                  </a:cubicBezTo>
                  <a:lnTo>
                    <a:pt x="484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678;p28">
              <a:extLst>
                <a:ext uri="{FF2B5EF4-FFF2-40B4-BE49-F238E27FC236}">
                  <a16:creationId xmlns:a16="http://schemas.microsoft.com/office/drawing/2014/main" id="{19FA42C4-7758-4A3D-A1D7-C323206E45D5}"/>
                </a:ext>
              </a:extLst>
            </p:cNvPr>
            <p:cNvSpPr/>
            <p:nvPr/>
          </p:nvSpPr>
          <p:spPr>
            <a:xfrm>
              <a:off x="2694300" y="2305150"/>
              <a:ext cx="279800" cy="3475"/>
            </a:xfrm>
            <a:custGeom>
              <a:avLst/>
              <a:gdLst/>
              <a:ahLst/>
              <a:cxnLst/>
              <a:rect l="l" t="t" r="r" b="b"/>
              <a:pathLst>
                <a:path w="11192" h="139" extrusionOk="0">
                  <a:moveTo>
                    <a:pt x="5596" y="0"/>
                  </a:moveTo>
                  <a:cubicBezTo>
                    <a:pt x="2502" y="0"/>
                    <a:pt x="0" y="38"/>
                    <a:pt x="0" y="76"/>
                  </a:cubicBezTo>
                  <a:cubicBezTo>
                    <a:pt x="0" y="101"/>
                    <a:pt x="2502" y="138"/>
                    <a:pt x="5596" y="138"/>
                  </a:cubicBezTo>
                  <a:cubicBezTo>
                    <a:pt x="8689" y="138"/>
                    <a:pt x="11192" y="101"/>
                    <a:pt x="11192" y="76"/>
                  </a:cubicBezTo>
                  <a:cubicBezTo>
                    <a:pt x="11192" y="25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679;p28">
              <a:extLst>
                <a:ext uri="{FF2B5EF4-FFF2-40B4-BE49-F238E27FC236}">
                  <a16:creationId xmlns:a16="http://schemas.microsoft.com/office/drawing/2014/main" id="{FE9BBDD6-BAD3-478A-ABD4-44F42773DFAA}"/>
                </a:ext>
              </a:extLst>
            </p:cNvPr>
            <p:cNvSpPr/>
            <p:nvPr/>
          </p:nvSpPr>
          <p:spPr>
            <a:xfrm>
              <a:off x="2694300" y="2273400"/>
              <a:ext cx="279800" cy="3150"/>
            </a:xfrm>
            <a:custGeom>
              <a:avLst/>
              <a:gdLst/>
              <a:ahLst/>
              <a:cxnLst/>
              <a:rect l="l" t="t" r="r" b="b"/>
              <a:pathLst>
                <a:path w="11192" h="126" extrusionOk="0">
                  <a:moveTo>
                    <a:pt x="5596" y="0"/>
                  </a:moveTo>
                  <a:cubicBezTo>
                    <a:pt x="2502" y="0"/>
                    <a:pt x="0" y="25"/>
                    <a:pt x="0" y="63"/>
                  </a:cubicBezTo>
                  <a:cubicBezTo>
                    <a:pt x="0" y="101"/>
                    <a:pt x="2502" y="126"/>
                    <a:pt x="5596" y="126"/>
                  </a:cubicBezTo>
                  <a:cubicBezTo>
                    <a:pt x="8689" y="126"/>
                    <a:pt x="11192" y="101"/>
                    <a:pt x="11192" y="63"/>
                  </a:cubicBezTo>
                  <a:cubicBezTo>
                    <a:pt x="11192" y="25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680;p28">
              <a:extLst>
                <a:ext uri="{FF2B5EF4-FFF2-40B4-BE49-F238E27FC236}">
                  <a16:creationId xmlns:a16="http://schemas.microsoft.com/office/drawing/2014/main" id="{3DC7504C-F7FC-4C86-980B-DEDC7C53924E}"/>
                </a:ext>
              </a:extLst>
            </p:cNvPr>
            <p:cNvSpPr/>
            <p:nvPr/>
          </p:nvSpPr>
          <p:spPr>
            <a:xfrm>
              <a:off x="2694300" y="2241325"/>
              <a:ext cx="279800" cy="3475"/>
            </a:xfrm>
            <a:custGeom>
              <a:avLst/>
              <a:gdLst/>
              <a:ahLst/>
              <a:cxnLst/>
              <a:rect l="l" t="t" r="r" b="b"/>
              <a:pathLst>
                <a:path w="11192" h="139" extrusionOk="0">
                  <a:moveTo>
                    <a:pt x="5596" y="0"/>
                  </a:moveTo>
                  <a:cubicBezTo>
                    <a:pt x="2502" y="0"/>
                    <a:pt x="0" y="38"/>
                    <a:pt x="0" y="63"/>
                  </a:cubicBezTo>
                  <a:cubicBezTo>
                    <a:pt x="0" y="101"/>
                    <a:pt x="2502" y="139"/>
                    <a:pt x="5596" y="139"/>
                  </a:cubicBezTo>
                  <a:cubicBezTo>
                    <a:pt x="8689" y="139"/>
                    <a:pt x="11192" y="101"/>
                    <a:pt x="11192" y="63"/>
                  </a:cubicBezTo>
                  <a:cubicBezTo>
                    <a:pt x="11192" y="38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681;p28">
              <a:extLst>
                <a:ext uri="{FF2B5EF4-FFF2-40B4-BE49-F238E27FC236}">
                  <a16:creationId xmlns:a16="http://schemas.microsoft.com/office/drawing/2014/main" id="{3CBF627F-BDBD-4A42-B624-399BB3EBAE32}"/>
                </a:ext>
              </a:extLst>
            </p:cNvPr>
            <p:cNvSpPr/>
            <p:nvPr/>
          </p:nvSpPr>
          <p:spPr>
            <a:xfrm>
              <a:off x="2694300" y="2334700"/>
              <a:ext cx="279800" cy="3475"/>
            </a:xfrm>
            <a:custGeom>
              <a:avLst/>
              <a:gdLst/>
              <a:ahLst/>
              <a:cxnLst/>
              <a:rect l="l" t="t" r="r" b="b"/>
              <a:pathLst>
                <a:path w="11192" h="139" extrusionOk="0">
                  <a:moveTo>
                    <a:pt x="5596" y="0"/>
                  </a:moveTo>
                  <a:cubicBezTo>
                    <a:pt x="2502" y="0"/>
                    <a:pt x="0" y="25"/>
                    <a:pt x="0" y="63"/>
                  </a:cubicBezTo>
                  <a:cubicBezTo>
                    <a:pt x="0" y="101"/>
                    <a:pt x="2502" y="139"/>
                    <a:pt x="5596" y="139"/>
                  </a:cubicBezTo>
                  <a:cubicBezTo>
                    <a:pt x="8689" y="139"/>
                    <a:pt x="11192" y="101"/>
                    <a:pt x="11192" y="63"/>
                  </a:cubicBezTo>
                  <a:cubicBezTo>
                    <a:pt x="11192" y="25"/>
                    <a:pt x="8689" y="0"/>
                    <a:pt x="559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682;p28">
              <a:extLst>
                <a:ext uri="{FF2B5EF4-FFF2-40B4-BE49-F238E27FC236}">
                  <a16:creationId xmlns:a16="http://schemas.microsoft.com/office/drawing/2014/main" id="{D8F32AC0-7568-492D-8886-4AED8F2CA826}"/>
                </a:ext>
              </a:extLst>
            </p:cNvPr>
            <p:cNvSpPr/>
            <p:nvPr/>
          </p:nvSpPr>
          <p:spPr>
            <a:xfrm>
              <a:off x="2695550" y="2367075"/>
              <a:ext cx="192100" cy="3175"/>
            </a:xfrm>
            <a:custGeom>
              <a:avLst/>
              <a:gdLst/>
              <a:ahLst/>
              <a:cxnLst/>
              <a:rect l="l" t="t" r="r" b="b"/>
              <a:pathLst>
                <a:path w="7684" h="127" extrusionOk="0">
                  <a:moveTo>
                    <a:pt x="3836" y="0"/>
                  </a:moveTo>
                  <a:cubicBezTo>
                    <a:pt x="1710" y="0"/>
                    <a:pt x="0" y="26"/>
                    <a:pt x="0" y="63"/>
                  </a:cubicBezTo>
                  <a:cubicBezTo>
                    <a:pt x="0" y="101"/>
                    <a:pt x="1710" y="126"/>
                    <a:pt x="3836" y="126"/>
                  </a:cubicBezTo>
                  <a:cubicBezTo>
                    <a:pt x="5961" y="126"/>
                    <a:pt x="7684" y="101"/>
                    <a:pt x="7684" y="63"/>
                  </a:cubicBezTo>
                  <a:cubicBezTo>
                    <a:pt x="7684" y="26"/>
                    <a:pt x="5961" y="0"/>
                    <a:pt x="38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683;p28">
              <a:extLst>
                <a:ext uri="{FF2B5EF4-FFF2-40B4-BE49-F238E27FC236}">
                  <a16:creationId xmlns:a16="http://schemas.microsoft.com/office/drawing/2014/main" id="{69776877-E894-4E45-B743-A4AA87F39EC4}"/>
                </a:ext>
              </a:extLst>
            </p:cNvPr>
            <p:cNvSpPr/>
            <p:nvPr/>
          </p:nvSpPr>
          <p:spPr>
            <a:xfrm>
              <a:off x="2401300" y="2599400"/>
              <a:ext cx="28625" cy="321625"/>
            </a:xfrm>
            <a:custGeom>
              <a:avLst/>
              <a:gdLst/>
              <a:ahLst/>
              <a:cxnLst/>
              <a:rect l="l" t="t" r="r" b="b"/>
              <a:pathLst>
                <a:path w="1145" h="12865" extrusionOk="0">
                  <a:moveTo>
                    <a:pt x="0" y="0"/>
                  </a:moveTo>
                  <a:lnTo>
                    <a:pt x="0" y="12864"/>
                  </a:lnTo>
                  <a:lnTo>
                    <a:pt x="1145" y="1286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684;p28">
              <a:extLst>
                <a:ext uri="{FF2B5EF4-FFF2-40B4-BE49-F238E27FC236}">
                  <a16:creationId xmlns:a16="http://schemas.microsoft.com/office/drawing/2014/main" id="{894B2446-3C0A-45F7-B5AB-ED81D24D5AD6}"/>
                </a:ext>
              </a:extLst>
            </p:cNvPr>
            <p:cNvSpPr/>
            <p:nvPr/>
          </p:nvSpPr>
          <p:spPr>
            <a:xfrm>
              <a:off x="2456950" y="2708475"/>
              <a:ext cx="28625" cy="212550"/>
            </a:xfrm>
            <a:custGeom>
              <a:avLst/>
              <a:gdLst/>
              <a:ahLst/>
              <a:cxnLst/>
              <a:rect l="l" t="t" r="r" b="b"/>
              <a:pathLst>
                <a:path w="1145" h="8502" extrusionOk="0">
                  <a:moveTo>
                    <a:pt x="0" y="1"/>
                  </a:moveTo>
                  <a:lnTo>
                    <a:pt x="0" y="8501"/>
                  </a:lnTo>
                  <a:lnTo>
                    <a:pt x="1144" y="8501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685;p28">
              <a:extLst>
                <a:ext uri="{FF2B5EF4-FFF2-40B4-BE49-F238E27FC236}">
                  <a16:creationId xmlns:a16="http://schemas.microsoft.com/office/drawing/2014/main" id="{16222890-A9DD-4DD5-8164-58CEB6B3209A}"/>
                </a:ext>
              </a:extLst>
            </p:cNvPr>
            <p:cNvSpPr/>
            <p:nvPr/>
          </p:nvSpPr>
          <p:spPr>
            <a:xfrm>
              <a:off x="2512575" y="2639325"/>
              <a:ext cx="28650" cy="283250"/>
            </a:xfrm>
            <a:custGeom>
              <a:avLst/>
              <a:gdLst/>
              <a:ahLst/>
              <a:cxnLst/>
              <a:rect l="l" t="t" r="r" b="b"/>
              <a:pathLst>
                <a:path w="1146" h="11330" extrusionOk="0">
                  <a:moveTo>
                    <a:pt x="1" y="0"/>
                  </a:moveTo>
                  <a:lnTo>
                    <a:pt x="1" y="11330"/>
                  </a:lnTo>
                  <a:lnTo>
                    <a:pt x="1145" y="11330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686;p28">
              <a:extLst>
                <a:ext uri="{FF2B5EF4-FFF2-40B4-BE49-F238E27FC236}">
                  <a16:creationId xmlns:a16="http://schemas.microsoft.com/office/drawing/2014/main" id="{F536DC7E-34B6-428E-A34F-7933D02B6E1E}"/>
                </a:ext>
              </a:extLst>
            </p:cNvPr>
            <p:cNvSpPr/>
            <p:nvPr/>
          </p:nvSpPr>
          <p:spPr>
            <a:xfrm>
              <a:off x="2567900" y="2611650"/>
              <a:ext cx="28950" cy="309375"/>
            </a:xfrm>
            <a:custGeom>
              <a:avLst/>
              <a:gdLst/>
              <a:ahLst/>
              <a:cxnLst/>
              <a:rect l="l" t="t" r="r" b="b"/>
              <a:pathLst>
                <a:path w="1158" h="12375" extrusionOk="0">
                  <a:moveTo>
                    <a:pt x="1" y="1"/>
                  </a:moveTo>
                  <a:lnTo>
                    <a:pt x="1" y="12374"/>
                  </a:lnTo>
                  <a:lnTo>
                    <a:pt x="1158" y="12374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687;p28">
              <a:extLst>
                <a:ext uri="{FF2B5EF4-FFF2-40B4-BE49-F238E27FC236}">
                  <a16:creationId xmlns:a16="http://schemas.microsoft.com/office/drawing/2014/main" id="{05D479B2-8169-4FB0-AC34-77ABF157A106}"/>
                </a:ext>
              </a:extLst>
            </p:cNvPr>
            <p:cNvSpPr/>
            <p:nvPr/>
          </p:nvSpPr>
          <p:spPr>
            <a:xfrm>
              <a:off x="2623550" y="2715075"/>
              <a:ext cx="28950" cy="205950"/>
            </a:xfrm>
            <a:custGeom>
              <a:avLst/>
              <a:gdLst/>
              <a:ahLst/>
              <a:cxnLst/>
              <a:rect l="l" t="t" r="r" b="b"/>
              <a:pathLst>
                <a:path w="1158" h="8238" extrusionOk="0">
                  <a:moveTo>
                    <a:pt x="1" y="1"/>
                  </a:moveTo>
                  <a:lnTo>
                    <a:pt x="1" y="8237"/>
                  </a:lnTo>
                  <a:lnTo>
                    <a:pt x="1158" y="823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688;p28">
              <a:extLst>
                <a:ext uri="{FF2B5EF4-FFF2-40B4-BE49-F238E27FC236}">
                  <a16:creationId xmlns:a16="http://schemas.microsoft.com/office/drawing/2014/main" id="{0891C238-C9AD-428B-8ECD-19E2E8042F87}"/>
                </a:ext>
              </a:extLst>
            </p:cNvPr>
            <p:cNvSpPr/>
            <p:nvPr/>
          </p:nvSpPr>
          <p:spPr>
            <a:xfrm>
              <a:off x="2679200" y="2755625"/>
              <a:ext cx="28950" cy="165400"/>
            </a:xfrm>
            <a:custGeom>
              <a:avLst/>
              <a:gdLst/>
              <a:ahLst/>
              <a:cxnLst/>
              <a:rect l="l" t="t" r="r" b="b"/>
              <a:pathLst>
                <a:path w="1158" h="6616" extrusionOk="0">
                  <a:moveTo>
                    <a:pt x="0" y="1"/>
                  </a:moveTo>
                  <a:lnTo>
                    <a:pt x="0" y="6615"/>
                  </a:lnTo>
                  <a:lnTo>
                    <a:pt x="1157" y="661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689;p28">
              <a:extLst>
                <a:ext uri="{FF2B5EF4-FFF2-40B4-BE49-F238E27FC236}">
                  <a16:creationId xmlns:a16="http://schemas.microsoft.com/office/drawing/2014/main" id="{FEC16E18-E7A2-4EEE-9425-ACA73554B184}"/>
                </a:ext>
              </a:extLst>
            </p:cNvPr>
            <p:cNvSpPr/>
            <p:nvPr/>
          </p:nvSpPr>
          <p:spPr>
            <a:xfrm>
              <a:off x="2734850" y="2632400"/>
              <a:ext cx="28625" cy="288625"/>
            </a:xfrm>
            <a:custGeom>
              <a:avLst/>
              <a:gdLst/>
              <a:ahLst/>
              <a:cxnLst/>
              <a:rect l="l" t="t" r="r" b="b"/>
              <a:pathLst>
                <a:path w="1145" h="11545" extrusionOk="0">
                  <a:moveTo>
                    <a:pt x="0" y="0"/>
                  </a:moveTo>
                  <a:lnTo>
                    <a:pt x="0" y="11544"/>
                  </a:lnTo>
                  <a:lnTo>
                    <a:pt x="1144" y="1154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690;p28">
              <a:extLst>
                <a:ext uri="{FF2B5EF4-FFF2-40B4-BE49-F238E27FC236}">
                  <a16:creationId xmlns:a16="http://schemas.microsoft.com/office/drawing/2014/main" id="{22418E22-D685-40D0-8D5D-51DF86E1F641}"/>
                </a:ext>
              </a:extLst>
            </p:cNvPr>
            <p:cNvSpPr/>
            <p:nvPr/>
          </p:nvSpPr>
          <p:spPr>
            <a:xfrm>
              <a:off x="2790475" y="2684275"/>
              <a:ext cx="28650" cy="236750"/>
            </a:xfrm>
            <a:custGeom>
              <a:avLst/>
              <a:gdLst/>
              <a:ahLst/>
              <a:cxnLst/>
              <a:rect l="l" t="t" r="r" b="b"/>
              <a:pathLst>
                <a:path w="1146" h="9470" extrusionOk="0">
                  <a:moveTo>
                    <a:pt x="1" y="0"/>
                  </a:moveTo>
                  <a:lnTo>
                    <a:pt x="1" y="9469"/>
                  </a:lnTo>
                  <a:lnTo>
                    <a:pt x="1145" y="946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691;p28">
              <a:extLst>
                <a:ext uri="{FF2B5EF4-FFF2-40B4-BE49-F238E27FC236}">
                  <a16:creationId xmlns:a16="http://schemas.microsoft.com/office/drawing/2014/main" id="{466FFEB8-3AAA-4CD5-B0DA-E33F0789403D}"/>
                </a:ext>
              </a:extLst>
            </p:cNvPr>
            <p:cNvSpPr/>
            <p:nvPr/>
          </p:nvSpPr>
          <p:spPr>
            <a:xfrm>
              <a:off x="2846125" y="2642775"/>
              <a:ext cx="28625" cy="278250"/>
            </a:xfrm>
            <a:custGeom>
              <a:avLst/>
              <a:gdLst/>
              <a:ahLst/>
              <a:cxnLst/>
              <a:rect l="l" t="t" r="r" b="b"/>
              <a:pathLst>
                <a:path w="1145" h="11130" extrusionOk="0">
                  <a:moveTo>
                    <a:pt x="1" y="0"/>
                  </a:moveTo>
                  <a:lnTo>
                    <a:pt x="1" y="11129"/>
                  </a:lnTo>
                  <a:lnTo>
                    <a:pt x="1145" y="1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692;p28">
              <a:extLst>
                <a:ext uri="{FF2B5EF4-FFF2-40B4-BE49-F238E27FC236}">
                  <a16:creationId xmlns:a16="http://schemas.microsoft.com/office/drawing/2014/main" id="{299A40E5-2267-4B7C-947E-B657E4924557}"/>
                </a:ext>
              </a:extLst>
            </p:cNvPr>
            <p:cNvSpPr/>
            <p:nvPr/>
          </p:nvSpPr>
          <p:spPr>
            <a:xfrm>
              <a:off x="2901775" y="2731425"/>
              <a:ext cx="28625" cy="189600"/>
            </a:xfrm>
            <a:custGeom>
              <a:avLst/>
              <a:gdLst/>
              <a:ahLst/>
              <a:cxnLst/>
              <a:rect l="l" t="t" r="r" b="b"/>
              <a:pathLst>
                <a:path w="1145" h="7584" extrusionOk="0">
                  <a:moveTo>
                    <a:pt x="0" y="1"/>
                  </a:moveTo>
                  <a:lnTo>
                    <a:pt x="0" y="7583"/>
                  </a:lnTo>
                  <a:lnTo>
                    <a:pt x="1145" y="7583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693;p28">
              <a:extLst>
                <a:ext uri="{FF2B5EF4-FFF2-40B4-BE49-F238E27FC236}">
                  <a16:creationId xmlns:a16="http://schemas.microsoft.com/office/drawing/2014/main" id="{92018C1B-E954-4970-BE8A-A85A53D33800}"/>
                </a:ext>
              </a:extLst>
            </p:cNvPr>
            <p:cNvSpPr/>
            <p:nvPr/>
          </p:nvSpPr>
          <p:spPr>
            <a:xfrm>
              <a:off x="2957100" y="2695600"/>
              <a:ext cx="28950" cy="225425"/>
            </a:xfrm>
            <a:custGeom>
              <a:avLst/>
              <a:gdLst/>
              <a:ahLst/>
              <a:cxnLst/>
              <a:rect l="l" t="t" r="r" b="b"/>
              <a:pathLst>
                <a:path w="1158" h="9017" extrusionOk="0">
                  <a:moveTo>
                    <a:pt x="1" y="0"/>
                  </a:moveTo>
                  <a:lnTo>
                    <a:pt x="1" y="9016"/>
                  </a:lnTo>
                  <a:lnTo>
                    <a:pt x="1157" y="901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694;p28">
              <a:extLst>
                <a:ext uri="{FF2B5EF4-FFF2-40B4-BE49-F238E27FC236}">
                  <a16:creationId xmlns:a16="http://schemas.microsoft.com/office/drawing/2014/main" id="{765ACCA4-8F79-403E-B628-AF27684B1190}"/>
                </a:ext>
              </a:extLst>
            </p:cNvPr>
            <p:cNvSpPr/>
            <p:nvPr/>
          </p:nvSpPr>
          <p:spPr>
            <a:xfrm>
              <a:off x="2387775" y="2942375"/>
              <a:ext cx="609900" cy="2225"/>
            </a:xfrm>
            <a:custGeom>
              <a:avLst/>
              <a:gdLst/>
              <a:ahLst/>
              <a:cxnLst/>
              <a:rect l="l" t="t" r="r" b="b"/>
              <a:pathLst>
                <a:path w="24396" h="89" extrusionOk="0">
                  <a:moveTo>
                    <a:pt x="12198" y="0"/>
                  </a:moveTo>
                  <a:cubicBezTo>
                    <a:pt x="5458" y="0"/>
                    <a:pt x="1" y="25"/>
                    <a:pt x="1" y="50"/>
                  </a:cubicBezTo>
                  <a:cubicBezTo>
                    <a:pt x="1" y="63"/>
                    <a:pt x="5458" y="88"/>
                    <a:pt x="12198" y="88"/>
                  </a:cubicBezTo>
                  <a:cubicBezTo>
                    <a:pt x="18938" y="88"/>
                    <a:pt x="24396" y="76"/>
                    <a:pt x="24396" y="50"/>
                  </a:cubicBezTo>
                  <a:cubicBezTo>
                    <a:pt x="24396" y="13"/>
                    <a:pt x="18938" y="0"/>
                    <a:pt x="1219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695;p28">
              <a:extLst>
                <a:ext uri="{FF2B5EF4-FFF2-40B4-BE49-F238E27FC236}">
                  <a16:creationId xmlns:a16="http://schemas.microsoft.com/office/drawing/2014/main" id="{32F49592-22FD-45C9-9DDB-FBAC7C6F5406}"/>
                </a:ext>
              </a:extLst>
            </p:cNvPr>
            <p:cNvSpPr/>
            <p:nvPr/>
          </p:nvSpPr>
          <p:spPr>
            <a:xfrm>
              <a:off x="2399725" y="2967600"/>
              <a:ext cx="42450" cy="2450"/>
            </a:xfrm>
            <a:custGeom>
              <a:avLst/>
              <a:gdLst/>
              <a:ahLst/>
              <a:cxnLst/>
              <a:rect l="l" t="t" r="r" b="b"/>
              <a:pathLst>
                <a:path w="1698" h="98" extrusionOk="0">
                  <a:moveTo>
                    <a:pt x="849" y="0"/>
                  </a:moveTo>
                  <a:cubicBezTo>
                    <a:pt x="566" y="0"/>
                    <a:pt x="283" y="16"/>
                    <a:pt x="0" y="47"/>
                  </a:cubicBezTo>
                  <a:cubicBezTo>
                    <a:pt x="0" y="73"/>
                    <a:pt x="378" y="98"/>
                    <a:pt x="843" y="98"/>
                  </a:cubicBezTo>
                  <a:cubicBezTo>
                    <a:pt x="1321" y="98"/>
                    <a:pt x="1698" y="73"/>
                    <a:pt x="1698" y="47"/>
                  </a:cubicBezTo>
                  <a:cubicBezTo>
                    <a:pt x="1415" y="16"/>
                    <a:pt x="1132" y="0"/>
                    <a:pt x="8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696;p28">
              <a:extLst>
                <a:ext uri="{FF2B5EF4-FFF2-40B4-BE49-F238E27FC236}">
                  <a16:creationId xmlns:a16="http://schemas.microsoft.com/office/drawing/2014/main" id="{EC7C6A16-76F3-4A3E-9CA7-F75C997FBC7D}"/>
                </a:ext>
              </a:extLst>
            </p:cNvPr>
            <p:cNvSpPr/>
            <p:nvPr/>
          </p:nvSpPr>
          <p:spPr>
            <a:xfrm>
              <a:off x="2462275" y="2968775"/>
              <a:ext cx="51275" cy="2550"/>
            </a:xfrm>
            <a:custGeom>
              <a:avLst/>
              <a:gdLst/>
              <a:ahLst/>
              <a:cxnLst/>
              <a:rect l="l" t="t" r="r" b="b"/>
              <a:pathLst>
                <a:path w="2051" h="102" extrusionOk="0">
                  <a:moveTo>
                    <a:pt x="1019" y="0"/>
                  </a:moveTo>
                  <a:cubicBezTo>
                    <a:pt x="453" y="0"/>
                    <a:pt x="1" y="26"/>
                    <a:pt x="1" y="51"/>
                  </a:cubicBezTo>
                  <a:cubicBezTo>
                    <a:pt x="1" y="76"/>
                    <a:pt x="453" y="101"/>
                    <a:pt x="1019" y="101"/>
                  </a:cubicBezTo>
                  <a:cubicBezTo>
                    <a:pt x="1585" y="101"/>
                    <a:pt x="2050" y="76"/>
                    <a:pt x="2050" y="51"/>
                  </a:cubicBezTo>
                  <a:cubicBezTo>
                    <a:pt x="2050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697;p28">
              <a:extLst>
                <a:ext uri="{FF2B5EF4-FFF2-40B4-BE49-F238E27FC236}">
                  <a16:creationId xmlns:a16="http://schemas.microsoft.com/office/drawing/2014/main" id="{2B54670B-C0C3-4112-940A-3B97C265B23D}"/>
                </a:ext>
              </a:extLst>
            </p:cNvPr>
            <p:cNvSpPr/>
            <p:nvPr/>
          </p:nvSpPr>
          <p:spPr>
            <a:xfrm>
              <a:off x="2522650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7" y="76"/>
                    <a:pt x="2037" y="51"/>
                  </a:cubicBezTo>
                  <a:cubicBezTo>
                    <a:pt x="2037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698;p28">
              <a:extLst>
                <a:ext uri="{FF2B5EF4-FFF2-40B4-BE49-F238E27FC236}">
                  <a16:creationId xmlns:a16="http://schemas.microsoft.com/office/drawing/2014/main" id="{349B8FF8-81B1-48F6-814F-2A0BF5976402}"/>
                </a:ext>
              </a:extLst>
            </p:cNvPr>
            <p:cNvSpPr/>
            <p:nvPr/>
          </p:nvSpPr>
          <p:spPr>
            <a:xfrm>
              <a:off x="2583000" y="2968775"/>
              <a:ext cx="51275" cy="2550"/>
            </a:xfrm>
            <a:custGeom>
              <a:avLst/>
              <a:gdLst/>
              <a:ahLst/>
              <a:cxnLst/>
              <a:rect l="l" t="t" r="r" b="b"/>
              <a:pathLst>
                <a:path w="2051" h="102" extrusionOk="0">
                  <a:moveTo>
                    <a:pt x="1019" y="0"/>
                  </a:moveTo>
                  <a:cubicBezTo>
                    <a:pt x="466" y="0"/>
                    <a:pt x="1" y="26"/>
                    <a:pt x="1" y="51"/>
                  </a:cubicBezTo>
                  <a:cubicBezTo>
                    <a:pt x="1" y="76"/>
                    <a:pt x="466" y="101"/>
                    <a:pt x="1019" y="101"/>
                  </a:cubicBezTo>
                  <a:cubicBezTo>
                    <a:pt x="1585" y="101"/>
                    <a:pt x="2050" y="76"/>
                    <a:pt x="2050" y="51"/>
                  </a:cubicBezTo>
                  <a:cubicBezTo>
                    <a:pt x="2050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699;p28">
              <a:extLst>
                <a:ext uri="{FF2B5EF4-FFF2-40B4-BE49-F238E27FC236}">
                  <a16:creationId xmlns:a16="http://schemas.microsoft.com/office/drawing/2014/main" id="{7FBD6976-00FC-4207-97BF-98EAC7D83FAE}"/>
                </a:ext>
              </a:extLst>
            </p:cNvPr>
            <p:cNvSpPr/>
            <p:nvPr/>
          </p:nvSpPr>
          <p:spPr>
            <a:xfrm>
              <a:off x="2643675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8" y="76"/>
                    <a:pt x="2038" y="51"/>
                  </a:cubicBezTo>
                  <a:cubicBezTo>
                    <a:pt x="2038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00;p28">
              <a:extLst>
                <a:ext uri="{FF2B5EF4-FFF2-40B4-BE49-F238E27FC236}">
                  <a16:creationId xmlns:a16="http://schemas.microsoft.com/office/drawing/2014/main" id="{2CB92132-D99B-4860-A1C4-19885B756B66}"/>
                </a:ext>
              </a:extLst>
            </p:cNvPr>
            <p:cNvSpPr/>
            <p:nvPr/>
          </p:nvSpPr>
          <p:spPr>
            <a:xfrm>
              <a:off x="2704025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4" y="0"/>
                    <a:pt x="1" y="26"/>
                    <a:pt x="1" y="51"/>
                  </a:cubicBezTo>
                  <a:cubicBezTo>
                    <a:pt x="1" y="76"/>
                    <a:pt x="454" y="101"/>
                    <a:pt x="1019" y="101"/>
                  </a:cubicBezTo>
                  <a:cubicBezTo>
                    <a:pt x="1585" y="101"/>
                    <a:pt x="2038" y="76"/>
                    <a:pt x="2038" y="51"/>
                  </a:cubicBezTo>
                  <a:cubicBezTo>
                    <a:pt x="2038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01;p28">
              <a:extLst>
                <a:ext uri="{FF2B5EF4-FFF2-40B4-BE49-F238E27FC236}">
                  <a16:creationId xmlns:a16="http://schemas.microsoft.com/office/drawing/2014/main" id="{4E49038A-BCB3-48DD-BD7F-AA511CC06AEA}"/>
                </a:ext>
              </a:extLst>
            </p:cNvPr>
            <p:cNvSpPr/>
            <p:nvPr/>
          </p:nvSpPr>
          <p:spPr>
            <a:xfrm>
              <a:off x="2764400" y="2968775"/>
              <a:ext cx="51250" cy="2550"/>
            </a:xfrm>
            <a:custGeom>
              <a:avLst/>
              <a:gdLst/>
              <a:ahLst/>
              <a:cxnLst/>
              <a:rect l="l" t="t" r="r" b="b"/>
              <a:pathLst>
                <a:path w="2050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50" y="76"/>
                    <a:pt x="2050" y="51"/>
                  </a:cubicBezTo>
                  <a:cubicBezTo>
                    <a:pt x="2050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02;p28">
              <a:extLst>
                <a:ext uri="{FF2B5EF4-FFF2-40B4-BE49-F238E27FC236}">
                  <a16:creationId xmlns:a16="http://schemas.microsoft.com/office/drawing/2014/main" id="{E7789BA7-728E-4658-A15F-1BCF3947B4D3}"/>
                </a:ext>
              </a:extLst>
            </p:cNvPr>
            <p:cNvSpPr/>
            <p:nvPr/>
          </p:nvSpPr>
          <p:spPr>
            <a:xfrm>
              <a:off x="2825075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7" y="76"/>
                    <a:pt x="2037" y="51"/>
                  </a:cubicBezTo>
                  <a:cubicBezTo>
                    <a:pt x="2037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03;p28">
              <a:extLst>
                <a:ext uri="{FF2B5EF4-FFF2-40B4-BE49-F238E27FC236}">
                  <a16:creationId xmlns:a16="http://schemas.microsoft.com/office/drawing/2014/main" id="{E4ADBEE4-2147-4324-BA8E-383BD9BB0098}"/>
                </a:ext>
              </a:extLst>
            </p:cNvPr>
            <p:cNvSpPr/>
            <p:nvPr/>
          </p:nvSpPr>
          <p:spPr>
            <a:xfrm>
              <a:off x="2885425" y="2968775"/>
              <a:ext cx="50950" cy="2550"/>
            </a:xfrm>
            <a:custGeom>
              <a:avLst/>
              <a:gdLst/>
              <a:ahLst/>
              <a:cxnLst/>
              <a:rect l="l" t="t" r="r" b="b"/>
              <a:pathLst>
                <a:path w="2038" h="102" extrusionOk="0">
                  <a:moveTo>
                    <a:pt x="1019" y="0"/>
                  </a:moveTo>
                  <a:cubicBezTo>
                    <a:pt x="453" y="0"/>
                    <a:pt x="0" y="26"/>
                    <a:pt x="0" y="51"/>
                  </a:cubicBezTo>
                  <a:cubicBezTo>
                    <a:pt x="0" y="76"/>
                    <a:pt x="453" y="101"/>
                    <a:pt x="1019" y="101"/>
                  </a:cubicBezTo>
                  <a:cubicBezTo>
                    <a:pt x="1585" y="101"/>
                    <a:pt x="2038" y="76"/>
                    <a:pt x="2038" y="51"/>
                  </a:cubicBezTo>
                  <a:cubicBezTo>
                    <a:pt x="2038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04;p28">
              <a:extLst>
                <a:ext uri="{FF2B5EF4-FFF2-40B4-BE49-F238E27FC236}">
                  <a16:creationId xmlns:a16="http://schemas.microsoft.com/office/drawing/2014/main" id="{A08F705D-FB81-4347-B636-660D735FEAA5}"/>
                </a:ext>
              </a:extLst>
            </p:cNvPr>
            <p:cNvSpPr/>
            <p:nvPr/>
          </p:nvSpPr>
          <p:spPr>
            <a:xfrm>
              <a:off x="2945775" y="2968775"/>
              <a:ext cx="51275" cy="2550"/>
            </a:xfrm>
            <a:custGeom>
              <a:avLst/>
              <a:gdLst/>
              <a:ahLst/>
              <a:cxnLst/>
              <a:rect l="l" t="t" r="r" b="b"/>
              <a:pathLst>
                <a:path w="2051" h="102" extrusionOk="0">
                  <a:moveTo>
                    <a:pt x="1019" y="0"/>
                  </a:moveTo>
                  <a:cubicBezTo>
                    <a:pt x="454" y="0"/>
                    <a:pt x="1" y="26"/>
                    <a:pt x="1" y="51"/>
                  </a:cubicBezTo>
                  <a:cubicBezTo>
                    <a:pt x="1" y="76"/>
                    <a:pt x="454" y="101"/>
                    <a:pt x="1019" y="101"/>
                  </a:cubicBezTo>
                  <a:cubicBezTo>
                    <a:pt x="1585" y="101"/>
                    <a:pt x="2051" y="76"/>
                    <a:pt x="2051" y="51"/>
                  </a:cubicBezTo>
                  <a:cubicBezTo>
                    <a:pt x="2051" y="26"/>
                    <a:pt x="1585" y="0"/>
                    <a:pt x="10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05;p28">
              <a:extLst>
                <a:ext uri="{FF2B5EF4-FFF2-40B4-BE49-F238E27FC236}">
                  <a16:creationId xmlns:a16="http://schemas.microsoft.com/office/drawing/2014/main" id="{2A292ACF-5414-40B1-9130-421175250997}"/>
                </a:ext>
              </a:extLst>
            </p:cNvPr>
            <p:cNvSpPr/>
            <p:nvPr/>
          </p:nvSpPr>
          <p:spPr>
            <a:xfrm>
              <a:off x="2456950" y="2708475"/>
              <a:ext cx="28625" cy="212550"/>
            </a:xfrm>
            <a:custGeom>
              <a:avLst/>
              <a:gdLst/>
              <a:ahLst/>
              <a:cxnLst/>
              <a:rect l="l" t="t" r="r" b="b"/>
              <a:pathLst>
                <a:path w="1145" h="8502" extrusionOk="0">
                  <a:moveTo>
                    <a:pt x="0" y="1"/>
                  </a:moveTo>
                  <a:lnTo>
                    <a:pt x="0" y="8501"/>
                  </a:lnTo>
                  <a:lnTo>
                    <a:pt x="1144" y="8501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06;p28">
              <a:extLst>
                <a:ext uri="{FF2B5EF4-FFF2-40B4-BE49-F238E27FC236}">
                  <a16:creationId xmlns:a16="http://schemas.microsoft.com/office/drawing/2014/main" id="{F080C7F0-1ACE-4B14-B2EA-D6A7073C2242}"/>
                </a:ext>
              </a:extLst>
            </p:cNvPr>
            <p:cNvSpPr/>
            <p:nvPr/>
          </p:nvSpPr>
          <p:spPr>
            <a:xfrm>
              <a:off x="2567900" y="2611650"/>
              <a:ext cx="28950" cy="309375"/>
            </a:xfrm>
            <a:custGeom>
              <a:avLst/>
              <a:gdLst/>
              <a:ahLst/>
              <a:cxnLst/>
              <a:rect l="l" t="t" r="r" b="b"/>
              <a:pathLst>
                <a:path w="1158" h="12375" extrusionOk="0">
                  <a:moveTo>
                    <a:pt x="1" y="1"/>
                  </a:moveTo>
                  <a:lnTo>
                    <a:pt x="1" y="12374"/>
                  </a:lnTo>
                  <a:lnTo>
                    <a:pt x="1158" y="12374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07;p28">
              <a:extLst>
                <a:ext uri="{FF2B5EF4-FFF2-40B4-BE49-F238E27FC236}">
                  <a16:creationId xmlns:a16="http://schemas.microsoft.com/office/drawing/2014/main" id="{86A574D2-4FDD-48D4-9E3F-16227C18DA51}"/>
                </a:ext>
              </a:extLst>
            </p:cNvPr>
            <p:cNvSpPr/>
            <p:nvPr/>
          </p:nvSpPr>
          <p:spPr>
            <a:xfrm>
              <a:off x="2679200" y="2755625"/>
              <a:ext cx="28950" cy="165400"/>
            </a:xfrm>
            <a:custGeom>
              <a:avLst/>
              <a:gdLst/>
              <a:ahLst/>
              <a:cxnLst/>
              <a:rect l="l" t="t" r="r" b="b"/>
              <a:pathLst>
                <a:path w="1158" h="6616" extrusionOk="0">
                  <a:moveTo>
                    <a:pt x="0" y="1"/>
                  </a:moveTo>
                  <a:lnTo>
                    <a:pt x="0" y="6615"/>
                  </a:lnTo>
                  <a:lnTo>
                    <a:pt x="1157" y="6615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08;p28">
              <a:extLst>
                <a:ext uri="{FF2B5EF4-FFF2-40B4-BE49-F238E27FC236}">
                  <a16:creationId xmlns:a16="http://schemas.microsoft.com/office/drawing/2014/main" id="{A52B44EC-50A5-4BD6-97EA-5385E0B61C12}"/>
                </a:ext>
              </a:extLst>
            </p:cNvPr>
            <p:cNvSpPr/>
            <p:nvPr/>
          </p:nvSpPr>
          <p:spPr>
            <a:xfrm>
              <a:off x="2790475" y="2684275"/>
              <a:ext cx="28650" cy="236750"/>
            </a:xfrm>
            <a:custGeom>
              <a:avLst/>
              <a:gdLst/>
              <a:ahLst/>
              <a:cxnLst/>
              <a:rect l="l" t="t" r="r" b="b"/>
              <a:pathLst>
                <a:path w="1146" h="9470" extrusionOk="0">
                  <a:moveTo>
                    <a:pt x="1" y="0"/>
                  </a:moveTo>
                  <a:lnTo>
                    <a:pt x="1" y="9469"/>
                  </a:lnTo>
                  <a:lnTo>
                    <a:pt x="1145" y="946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09;p28">
              <a:extLst>
                <a:ext uri="{FF2B5EF4-FFF2-40B4-BE49-F238E27FC236}">
                  <a16:creationId xmlns:a16="http://schemas.microsoft.com/office/drawing/2014/main" id="{5BB6E57B-385A-4FE3-8310-995D36D6A3BC}"/>
                </a:ext>
              </a:extLst>
            </p:cNvPr>
            <p:cNvSpPr/>
            <p:nvPr/>
          </p:nvSpPr>
          <p:spPr>
            <a:xfrm>
              <a:off x="2901775" y="2731425"/>
              <a:ext cx="28625" cy="189600"/>
            </a:xfrm>
            <a:custGeom>
              <a:avLst/>
              <a:gdLst/>
              <a:ahLst/>
              <a:cxnLst/>
              <a:rect l="l" t="t" r="r" b="b"/>
              <a:pathLst>
                <a:path w="1145" h="7584" extrusionOk="0">
                  <a:moveTo>
                    <a:pt x="0" y="1"/>
                  </a:moveTo>
                  <a:lnTo>
                    <a:pt x="0" y="7583"/>
                  </a:lnTo>
                  <a:lnTo>
                    <a:pt x="1145" y="7583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10;p28">
              <a:extLst>
                <a:ext uri="{FF2B5EF4-FFF2-40B4-BE49-F238E27FC236}">
                  <a16:creationId xmlns:a16="http://schemas.microsoft.com/office/drawing/2014/main" id="{E1871EA2-EBE6-4D1D-AAD1-732E4301F4C8}"/>
                </a:ext>
              </a:extLst>
            </p:cNvPr>
            <p:cNvSpPr/>
            <p:nvPr/>
          </p:nvSpPr>
          <p:spPr>
            <a:xfrm>
              <a:off x="1572400" y="2203600"/>
              <a:ext cx="64675" cy="55475"/>
            </a:xfrm>
            <a:custGeom>
              <a:avLst/>
              <a:gdLst/>
              <a:ahLst/>
              <a:cxnLst/>
              <a:rect l="l" t="t" r="r" b="b"/>
              <a:pathLst>
                <a:path w="2587" h="2219" extrusionOk="0">
                  <a:moveTo>
                    <a:pt x="1477" y="0"/>
                  </a:moveTo>
                  <a:cubicBezTo>
                    <a:pt x="494" y="0"/>
                    <a:pt x="0" y="1186"/>
                    <a:pt x="688" y="1887"/>
                  </a:cubicBezTo>
                  <a:cubicBezTo>
                    <a:pt x="917" y="2116"/>
                    <a:pt x="1198" y="2219"/>
                    <a:pt x="1473" y="2219"/>
                  </a:cubicBezTo>
                  <a:cubicBezTo>
                    <a:pt x="2043" y="2219"/>
                    <a:pt x="2587" y="1777"/>
                    <a:pt x="2587" y="1107"/>
                  </a:cubicBezTo>
                  <a:cubicBezTo>
                    <a:pt x="2587" y="491"/>
                    <a:pt x="2096" y="1"/>
                    <a:pt x="1493" y="1"/>
                  </a:cubicBezTo>
                  <a:cubicBezTo>
                    <a:pt x="1488" y="0"/>
                    <a:pt x="1483" y="0"/>
                    <a:pt x="147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11;p28">
              <a:extLst>
                <a:ext uri="{FF2B5EF4-FFF2-40B4-BE49-F238E27FC236}">
                  <a16:creationId xmlns:a16="http://schemas.microsoft.com/office/drawing/2014/main" id="{89EA0067-17B4-40C8-8C14-9016EE5F2E8E}"/>
                </a:ext>
              </a:extLst>
            </p:cNvPr>
            <p:cNvSpPr/>
            <p:nvPr/>
          </p:nvSpPr>
          <p:spPr>
            <a:xfrm>
              <a:off x="1696150" y="2207675"/>
              <a:ext cx="417525" cy="3175"/>
            </a:xfrm>
            <a:custGeom>
              <a:avLst/>
              <a:gdLst/>
              <a:ahLst/>
              <a:cxnLst/>
              <a:rect l="l" t="t" r="r" b="b"/>
              <a:pathLst>
                <a:path w="16701" h="127" extrusionOk="0">
                  <a:moveTo>
                    <a:pt x="8351" y="1"/>
                  </a:moveTo>
                  <a:cubicBezTo>
                    <a:pt x="3748" y="1"/>
                    <a:pt x="1" y="26"/>
                    <a:pt x="1" y="64"/>
                  </a:cubicBezTo>
                  <a:cubicBezTo>
                    <a:pt x="1" y="102"/>
                    <a:pt x="3748" y="127"/>
                    <a:pt x="8351" y="127"/>
                  </a:cubicBezTo>
                  <a:cubicBezTo>
                    <a:pt x="12966" y="127"/>
                    <a:pt x="16700" y="102"/>
                    <a:pt x="16700" y="64"/>
                  </a:cubicBezTo>
                  <a:cubicBezTo>
                    <a:pt x="16700" y="39"/>
                    <a:pt x="12966" y="1"/>
                    <a:pt x="83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12;p28">
              <a:extLst>
                <a:ext uri="{FF2B5EF4-FFF2-40B4-BE49-F238E27FC236}">
                  <a16:creationId xmlns:a16="http://schemas.microsoft.com/office/drawing/2014/main" id="{584B3F77-E1C7-41C4-BA00-D8B77D62C21B}"/>
                </a:ext>
              </a:extLst>
            </p:cNvPr>
            <p:cNvSpPr/>
            <p:nvPr/>
          </p:nvSpPr>
          <p:spPr>
            <a:xfrm>
              <a:off x="1699300" y="2241325"/>
              <a:ext cx="164450" cy="3175"/>
            </a:xfrm>
            <a:custGeom>
              <a:avLst/>
              <a:gdLst/>
              <a:ahLst/>
              <a:cxnLst/>
              <a:rect l="l" t="t" r="r" b="b"/>
              <a:pathLst>
                <a:path w="6578" h="127" extrusionOk="0">
                  <a:moveTo>
                    <a:pt x="3295" y="0"/>
                  </a:moveTo>
                  <a:cubicBezTo>
                    <a:pt x="2377" y="0"/>
                    <a:pt x="1560" y="0"/>
                    <a:pt x="969" y="13"/>
                  </a:cubicBezTo>
                  <a:cubicBezTo>
                    <a:pt x="667" y="26"/>
                    <a:pt x="428" y="38"/>
                    <a:pt x="252" y="38"/>
                  </a:cubicBezTo>
                  <a:cubicBezTo>
                    <a:pt x="232" y="35"/>
                    <a:pt x="211" y="33"/>
                    <a:pt x="189" y="33"/>
                  </a:cubicBezTo>
                  <a:cubicBezTo>
                    <a:pt x="130" y="33"/>
                    <a:pt x="65" y="45"/>
                    <a:pt x="1" y="63"/>
                  </a:cubicBezTo>
                  <a:cubicBezTo>
                    <a:pt x="89" y="76"/>
                    <a:pt x="177" y="88"/>
                    <a:pt x="252" y="88"/>
                  </a:cubicBezTo>
                  <a:cubicBezTo>
                    <a:pt x="428" y="101"/>
                    <a:pt x="667" y="114"/>
                    <a:pt x="969" y="114"/>
                  </a:cubicBezTo>
                  <a:cubicBezTo>
                    <a:pt x="1560" y="126"/>
                    <a:pt x="2377" y="126"/>
                    <a:pt x="3295" y="126"/>
                  </a:cubicBezTo>
                  <a:cubicBezTo>
                    <a:pt x="4201" y="126"/>
                    <a:pt x="5018" y="126"/>
                    <a:pt x="5622" y="114"/>
                  </a:cubicBezTo>
                  <a:cubicBezTo>
                    <a:pt x="5911" y="101"/>
                    <a:pt x="6162" y="88"/>
                    <a:pt x="6326" y="88"/>
                  </a:cubicBezTo>
                  <a:cubicBezTo>
                    <a:pt x="6414" y="88"/>
                    <a:pt x="6502" y="76"/>
                    <a:pt x="6577" y="63"/>
                  </a:cubicBezTo>
                  <a:cubicBezTo>
                    <a:pt x="6522" y="45"/>
                    <a:pt x="6460" y="33"/>
                    <a:pt x="6396" y="33"/>
                  </a:cubicBezTo>
                  <a:cubicBezTo>
                    <a:pt x="6373" y="33"/>
                    <a:pt x="6349" y="35"/>
                    <a:pt x="6326" y="38"/>
                  </a:cubicBezTo>
                  <a:cubicBezTo>
                    <a:pt x="6162" y="26"/>
                    <a:pt x="5911" y="13"/>
                    <a:pt x="5622" y="13"/>
                  </a:cubicBezTo>
                  <a:cubicBezTo>
                    <a:pt x="5018" y="0"/>
                    <a:pt x="4201" y="0"/>
                    <a:pt x="32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13;p28">
              <a:extLst>
                <a:ext uri="{FF2B5EF4-FFF2-40B4-BE49-F238E27FC236}">
                  <a16:creationId xmlns:a16="http://schemas.microsoft.com/office/drawing/2014/main" id="{3B22482F-6975-4BB6-8E91-44DC39D99C6E}"/>
                </a:ext>
              </a:extLst>
            </p:cNvPr>
            <p:cNvSpPr/>
            <p:nvPr/>
          </p:nvSpPr>
          <p:spPr>
            <a:xfrm>
              <a:off x="522300" y="2124075"/>
              <a:ext cx="877125" cy="1000975"/>
            </a:xfrm>
            <a:custGeom>
              <a:avLst/>
              <a:gdLst/>
              <a:ahLst/>
              <a:cxnLst/>
              <a:rect l="l" t="t" r="r" b="b"/>
              <a:pathLst>
                <a:path w="35085" h="40039" extrusionOk="0">
                  <a:moveTo>
                    <a:pt x="1" y="0"/>
                  </a:moveTo>
                  <a:lnTo>
                    <a:pt x="1" y="40038"/>
                  </a:lnTo>
                  <a:lnTo>
                    <a:pt x="35084" y="40038"/>
                  </a:lnTo>
                  <a:lnTo>
                    <a:pt x="35084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14;p28">
              <a:extLst>
                <a:ext uri="{FF2B5EF4-FFF2-40B4-BE49-F238E27FC236}">
                  <a16:creationId xmlns:a16="http://schemas.microsoft.com/office/drawing/2014/main" id="{30F9EE84-7230-4750-ABCB-331C7D977D00}"/>
                </a:ext>
              </a:extLst>
            </p:cNvPr>
            <p:cNvSpPr/>
            <p:nvPr/>
          </p:nvSpPr>
          <p:spPr>
            <a:xfrm>
              <a:off x="629825" y="2612700"/>
              <a:ext cx="694150" cy="149575"/>
            </a:xfrm>
            <a:custGeom>
              <a:avLst/>
              <a:gdLst/>
              <a:ahLst/>
              <a:cxnLst/>
              <a:rect l="l" t="t" r="r" b="b"/>
              <a:pathLst>
                <a:path w="27766" h="5983" extrusionOk="0">
                  <a:moveTo>
                    <a:pt x="24351" y="0"/>
                  </a:moveTo>
                  <a:cubicBezTo>
                    <a:pt x="23262" y="0"/>
                    <a:pt x="22176" y="248"/>
                    <a:pt x="21189" y="738"/>
                  </a:cubicBezTo>
                  <a:cubicBezTo>
                    <a:pt x="20397" y="1153"/>
                    <a:pt x="19680" y="1656"/>
                    <a:pt x="19026" y="2260"/>
                  </a:cubicBezTo>
                  <a:cubicBezTo>
                    <a:pt x="18334" y="2863"/>
                    <a:pt x="17655" y="3567"/>
                    <a:pt x="16876" y="4171"/>
                  </a:cubicBezTo>
                  <a:cubicBezTo>
                    <a:pt x="16083" y="4787"/>
                    <a:pt x="15203" y="5366"/>
                    <a:pt x="14197" y="5617"/>
                  </a:cubicBezTo>
                  <a:cubicBezTo>
                    <a:pt x="13860" y="5698"/>
                    <a:pt x="13517" y="5739"/>
                    <a:pt x="13176" y="5739"/>
                  </a:cubicBezTo>
                  <a:cubicBezTo>
                    <a:pt x="12511" y="5739"/>
                    <a:pt x="11853" y="5585"/>
                    <a:pt x="11255" y="5278"/>
                  </a:cubicBezTo>
                  <a:cubicBezTo>
                    <a:pt x="10362" y="4863"/>
                    <a:pt x="9570" y="4284"/>
                    <a:pt x="8777" y="3819"/>
                  </a:cubicBezTo>
                  <a:cubicBezTo>
                    <a:pt x="8036" y="3329"/>
                    <a:pt x="7218" y="2976"/>
                    <a:pt x="6363" y="2763"/>
                  </a:cubicBezTo>
                  <a:cubicBezTo>
                    <a:pt x="5835" y="2638"/>
                    <a:pt x="5300" y="2577"/>
                    <a:pt x="4766" y="2577"/>
                  </a:cubicBezTo>
                  <a:cubicBezTo>
                    <a:pt x="3419" y="2577"/>
                    <a:pt x="2088" y="2967"/>
                    <a:pt x="943" y="3706"/>
                  </a:cubicBezTo>
                  <a:cubicBezTo>
                    <a:pt x="692" y="3869"/>
                    <a:pt x="453" y="4045"/>
                    <a:pt x="227" y="4247"/>
                  </a:cubicBezTo>
                  <a:cubicBezTo>
                    <a:pt x="139" y="4309"/>
                    <a:pt x="63" y="4385"/>
                    <a:pt x="0" y="4473"/>
                  </a:cubicBezTo>
                  <a:cubicBezTo>
                    <a:pt x="1" y="4473"/>
                    <a:pt x="1" y="4473"/>
                    <a:pt x="2" y="4473"/>
                  </a:cubicBezTo>
                  <a:cubicBezTo>
                    <a:pt x="38" y="4473"/>
                    <a:pt x="341" y="4176"/>
                    <a:pt x="994" y="3781"/>
                  </a:cubicBezTo>
                  <a:cubicBezTo>
                    <a:pt x="1937" y="3215"/>
                    <a:pt x="2993" y="2876"/>
                    <a:pt x="4087" y="2775"/>
                  </a:cubicBezTo>
                  <a:cubicBezTo>
                    <a:pt x="4275" y="2759"/>
                    <a:pt x="4464" y="2752"/>
                    <a:pt x="4652" y="2752"/>
                  </a:cubicBezTo>
                  <a:cubicBezTo>
                    <a:pt x="5209" y="2752"/>
                    <a:pt x="5768" y="2820"/>
                    <a:pt x="6313" y="2951"/>
                  </a:cubicBezTo>
                  <a:cubicBezTo>
                    <a:pt x="7155" y="3165"/>
                    <a:pt x="7947" y="3530"/>
                    <a:pt x="8664" y="4008"/>
                  </a:cubicBezTo>
                  <a:cubicBezTo>
                    <a:pt x="9444" y="4485"/>
                    <a:pt x="10236" y="5051"/>
                    <a:pt x="11154" y="5491"/>
                  </a:cubicBezTo>
                  <a:cubicBezTo>
                    <a:pt x="11632" y="5718"/>
                    <a:pt x="12135" y="5869"/>
                    <a:pt x="12650" y="5944"/>
                  </a:cubicBezTo>
                  <a:cubicBezTo>
                    <a:pt x="12838" y="5970"/>
                    <a:pt x="13025" y="5983"/>
                    <a:pt x="13212" y="5983"/>
                  </a:cubicBezTo>
                  <a:cubicBezTo>
                    <a:pt x="13565" y="5983"/>
                    <a:pt x="13915" y="5938"/>
                    <a:pt x="14260" y="5856"/>
                  </a:cubicBezTo>
                  <a:cubicBezTo>
                    <a:pt x="15316" y="5579"/>
                    <a:pt x="16222" y="5001"/>
                    <a:pt x="17014" y="4360"/>
                  </a:cubicBezTo>
                  <a:cubicBezTo>
                    <a:pt x="17806" y="3718"/>
                    <a:pt x="18485" y="3039"/>
                    <a:pt x="19177" y="2423"/>
                  </a:cubicBezTo>
                  <a:cubicBezTo>
                    <a:pt x="19806" y="1832"/>
                    <a:pt x="20510" y="1329"/>
                    <a:pt x="21277" y="914"/>
                  </a:cubicBezTo>
                  <a:cubicBezTo>
                    <a:pt x="21943" y="575"/>
                    <a:pt x="22660" y="348"/>
                    <a:pt x="23402" y="235"/>
                  </a:cubicBezTo>
                  <a:cubicBezTo>
                    <a:pt x="23769" y="180"/>
                    <a:pt x="24138" y="152"/>
                    <a:pt x="24508" y="152"/>
                  </a:cubicBezTo>
                  <a:cubicBezTo>
                    <a:pt x="25228" y="152"/>
                    <a:pt x="25948" y="258"/>
                    <a:pt x="26646" y="474"/>
                  </a:cubicBezTo>
                  <a:cubicBezTo>
                    <a:pt x="27338" y="689"/>
                    <a:pt x="27713" y="904"/>
                    <a:pt x="27761" y="904"/>
                  </a:cubicBezTo>
                  <a:cubicBezTo>
                    <a:pt x="27763" y="904"/>
                    <a:pt x="27765" y="903"/>
                    <a:pt x="27765" y="902"/>
                  </a:cubicBezTo>
                  <a:cubicBezTo>
                    <a:pt x="27690" y="839"/>
                    <a:pt x="27589" y="788"/>
                    <a:pt x="27501" y="738"/>
                  </a:cubicBezTo>
                  <a:cubicBezTo>
                    <a:pt x="27237" y="600"/>
                    <a:pt x="26961" y="474"/>
                    <a:pt x="26671" y="386"/>
                  </a:cubicBezTo>
                  <a:cubicBezTo>
                    <a:pt x="25919" y="128"/>
                    <a:pt x="25134" y="0"/>
                    <a:pt x="2435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15;p28">
              <a:extLst>
                <a:ext uri="{FF2B5EF4-FFF2-40B4-BE49-F238E27FC236}">
                  <a16:creationId xmlns:a16="http://schemas.microsoft.com/office/drawing/2014/main" id="{DC2F5B7E-82C6-4A8E-82DF-2469A18037D2}"/>
                </a:ext>
              </a:extLst>
            </p:cNvPr>
            <p:cNvSpPr/>
            <p:nvPr/>
          </p:nvSpPr>
          <p:spPr>
            <a:xfrm>
              <a:off x="763750" y="2769775"/>
              <a:ext cx="74525" cy="201550"/>
            </a:xfrm>
            <a:custGeom>
              <a:avLst/>
              <a:gdLst/>
              <a:ahLst/>
              <a:cxnLst/>
              <a:rect l="l" t="t" r="r" b="b"/>
              <a:pathLst>
                <a:path w="2981" h="8062" extrusionOk="0">
                  <a:moveTo>
                    <a:pt x="0" y="1"/>
                  </a:moveTo>
                  <a:lnTo>
                    <a:pt x="0" y="8061"/>
                  </a:lnTo>
                  <a:lnTo>
                    <a:pt x="2980" y="8061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16;p28">
              <a:extLst>
                <a:ext uri="{FF2B5EF4-FFF2-40B4-BE49-F238E27FC236}">
                  <a16:creationId xmlns:a16="http://schemas.microsoft.com/office/drawing/2014/main" id="{9D8AF93C-F0E9-47C9-84E7-FEE2AC945591}"/>
                </a:ext>
              </a:extLst>
            </p:cNvPr>
            <p:cNvSpPr/>
            <p:nvPr/>
          </p:nvSpPr>
          <p:spPr>
            <a:xfrm>
              <a:off x="1080300" y="2769775"/>
              <a:ext cx="74550" cy="201550"/>
            </a:xfrm>
            <a:custGeom>
              <a:avLst/>
              <a:gdLst/>
              <a:ahLst/>
              <a:cxnLst/>
              <a:rect l="l" t="t" r="r" b="b"/>
              <a:pathLst>
                <a:path w="2982" h="8062" extrusionOk="0">
                  <a:moveTo>
                    <a:pt x="1" y="1"/>
                  </a:moveTo>
                  <a:lnTo>
                    <a:pt x="1" y="8061"/>
                  </a:lnTo>
                  <a:lnTo>
                    <a:pt x="2981" y="8061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17;p28">
              <a:extLst>
                <a:ext uri="{FF2B5EF4-FFF2-40B4-BE49-F238E27FC236}">
                  <a16:creationId xmlns:a16="http://schemas.microsoft.com/office/drawing/2014/main" id="{5919C10D-7CB9-4EDB-892F-6D92CFB017E8}"/>
                </a:ext>
              </a:extLst>
            </p:cNvPr>
            <p:cNvSpPr/>
            <p:nvPr/>
          </p:nvSpPr>
          <p:spPr>
            <a:xfrm>
              <a:off x="1185625" y="2651250"/>
              <a:ext cx="74525" cy="320075"/>
            </a:xfrm>
            <a:custGeom>
              <a:avLst/>
              <a:gdLst/>
              <a:ahLst/>
              <a:cxnLst/>
              <a:rect l="l" t="t" r="r" b="b"/>
              <a:pathLst>
                <a:path w="2981" h="12803" extrusionOk="0">
                  <a:moveTo>
                    <a:pt x="0" y="1"/>
                  </a:moveTo>
                  <a:lnTo>
                    <a:pt x="0" y="12802"/>
                  </a:lnTo>
                  <a:lnTo>
                    <a:pt x="2981" y="12802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18;p28">
              <a:extLst>
                <a:ext uri="{FF2B5EF4-FFF2-40B4-BE49-F238E27FC236}">
                  <a16:creationId xmlns:a16="http://schemas.microsoft.com/office/drawing/2014/main" id="{219462E5-6B01-460C-BC1A-060A0CC29A0F}"/>
                </a:ext>
              </a:extLst>
            </p:cNvPr>
            <p:cNvSpPr/>
            <p:nvPr/>
          </p:nvSpPr>
          <p:spPr>
            <a:xfrm>
              <a:off x="667225" y="2907775"/>
              <a:ext cx="74525" cy="67950"/>
            </a:xfrm>
            <a:custGeom>
              <a:avLst/>
              <a:gdLst/>
              <a:ahLst/>
              <a:cxnLst/>
              <a:rect l="l" t="t" r="r" b="b"/>
              <a:pathLst>
                <a:path w="2981" h="2718" extrusionOk="0">
                  <a:moveTo>
                    <a:pt x="1" y="1"/>
                  </a:moveTo>
                  <a:lnTo>
                    <a:pt x="1" y="2717"/>
                  </a:lnTo>
                  <a:lnTo>
                    <a:pt x="2981" y="2717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19;p28">
              <a:extLst>
                <a:ext uri="{FF2B5EF4-FFF2-40B4-BE49-F238E27FC236}">
                  <a16:creationId xmlns:a16="http://schemas.microsoft.com/office/drawing/2014/main" id="{44F6F6FE-3DAB-4A4E-9DBA-CA4F7D3BF4B2}"/>
                </a:ext>
              </a:extLst>
            </p:cNvPr>
            <p:cNvSpPr/>
            <p:nvPr/>
          </p:nvSpPr>
          <p:spPr>
            <a:xfrm>
              <a:off x="869375" y="2860625"/>
              <a:ext cx="74525" cy="110700"/>
            </a:xfrm>
            <a:custGeom>
              <a:avLst/>
              <a:gdLst/>
              <a:ahLst/>
              <a:cxnLst/>
              <a:rect l="l" t="t" r="r" b="b"/>
              <a:pathLst>
                <a:path w="2981" h="4428" extrusionOk="0">
                  <a:moveTo>
                    <a:pt x="0" y="1"/>
                  </a:moveTo>
                  <a:lnTo>
                    <a:pt x="0" y="4427"/>
                  </a:lnTo>
                  <a:lnTo>
                    <a:pt x="2980" y="442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20;p28">
              <a:extLst>
                <a:ext uri="{FF2B5EF4-FFF2-40B4-BE49-F238E27FC236}">
                  <a16:creationId xmlns:a16="http://schemas.microsoft.com/office/drawing/2014/main" id="{49DC64CA-7B8D-4BCA-92A7-E5D7F3005A0F}"/>
                </a:ext>
              </a:extLst>
            </p:cNvPr>
            <p:cNvSpPr/>
            <p:nvPr/>
          </p:nvSpPr>
          <p:spPr>
            <a:xfrm>
              <a:off x="974675" y="2835175"/>
              <a:ext cx="74550" cy="136150"/>
            </a:xfrm>
            <a:custGeom>
              <a:avLst/>
              <a:gdLst/>
              <a:ahLst/>
              <a:cxnLst/>
              <a:rect l="l" t="t" r="r" b="b"/>
              <a:pathLst>
                <a:path w="2982" h="5446" extrusionOk="0">
                  <a:moveTo>
                    <a:pt x="1" y="0"/>
                  </a:moveTo>
                  <a:lnTo>
                    <a:pt x="1" y="5445"/>
                  </a:lnTo>
                  <a:lnTo>
                    <a:pt x="2981" y="5445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21;p28">
              <a:extLst>
                <a:ext uri="{FF2B5EF4-FFF2-40B4-BE49-F238E27FC236}">
                  <a16:creationId xmlns:a16="http://schemas.microsoft.com/office/drawing/2014/main" id="{0151BA72-C7FA-4CB6-86C6-94F79318C74D}"/>
                </a:ext>
              </a:extLst>
            </p:cNvPr>
            <p:cNvSpPr/>
            <p:nvPr/>
          </p:nvSpPr>
          <p:spPr>
            <a:xfrm>
              <a:off x="760900" y="2992050"/>
              <a:ext cx="80525" cy="5975"/>
            </a:xfrm>
            <a:custGeom>
              <a:avLst/>
              <a:gdLst/>
              <a:ahLst/>
              <a:cxnLst/>
              <a:rect l="l" t="t" r="r" b="b"/>
              <a:pathLst>
                <a:path w="3221" h="239" extrusionOk="0">
                  <a:moveTo>
                    <a:pt x="1610" y="0"/>
                  </a:moveTo>
                  <a:cubicBezTo>
                    <a:pt x="718" y="0"/>
                    <a:pt x="1" y="50"/>
                    <a:pt x="1" y="126"/>
                  </a:cubicBezTo>
                  <a:cubicBezTo>
                    <a:pt x="1" y="189"/>
                    <a:pt x="718" y="239"/>
                    <a:pt x="1610" y="239"/>
                  </a:cubicBezTo>
                  <a:cubicBezTo>
                    <a:pt x="2491" y="239"/>
                    <a:pt x="3220" y="189"/>
                    <a:pt x="3220" y="126"/>
                  </a:cubicBezTo>
                  <a:cubicBezTo>
                    <a:pt x="3220" y="50"/>
                    <a:pt x="2491" y="0"/>
                    <a:pt x="16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22;p28">
              <a:extLst>
                <a:ext uri="{FF2B5EF4-FFF2-40B4-BE49-F238E27FC236}">
                  <a16:creationId xmlns:a16="http://schemas.microsoft.com/office/drawing/2014/main" id="{EA70BF4B-E53D-4B70-A387-647AAA734891}"/>
                </a:ext>
              </a:extLst>
            </p:cNvPr>
            <p:cNvSpPr/>
            <p:nvPr/>
          </p:nvSpPr>
          <p:spPr>
            <a:xfrm>
              <a:off x="668175" y="2992050"/>
              <a:ext cx="80500" cy="5975"/>
            </a:xfrm>
            <a:custGeom>
              <a:avLst/>
              <a:gdLst/>
              <a:ahLst/>
              <a:cxnLst/>
              <a:rect l="l" t="t" r="r" b="b"/>
              <a:pathLst>
                <a:path w="3220" h="239" extrusionOk="0">
                  <a:moveTo>
                    <a:pt x="1610" y="0"/>
                  </a:moveTo>
                  <a:cubicBezTo>
                    <a:pt x="717" y="0"/>
                    <a:pt x="0" y="50"/>
                    <a:pt x="0" y="126"/>
                  </a:cubicBezTo>
                  <a:cubicBezTo>
                    <a:pt x="0" y="189"/>
                    <a:pt x="717" y="239"/>
                    <a:pt x="1610" y="239"/>
                  </a:cubicBezTo>
                  <a:cubicBezTo>
                    <a:pt x="2490" y="239"/>
                    <a:pt x="3219" y="189"/>
                    <a:pt x="3219" y="126"/>
                  </a:cubicBezTo>
                  <a:cubicBezTo>
                    <a:pt x="3219" y="50"/>
                    <a:pt x="2490" y="0"/>
                    <a:pt x="16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23;p28">
              <a:extLst>
                <a:ext uri="{FF2B5EF4-FFF2-40B4-BE49-F238E27FC236}">
                  <a16:creationId xmlns:a16="http://schemas.microsoft.com/office/drawing/2014/main" id="{87358DDF-1B11-4EEB-9182-EA88DFDA290F}"/>
                </a:ext>
              </a:extLst>
            </p:cNvPr>
            <p:cNvSpPr/>
            <p:nvPr/>
          </p:nvSpPr>
          <p:spPr>
            <a:xfrm>
              <a:off x="1183750" y="2992050"/>
              <a:ext cx="91175" cy="5975"/>
            </a:xfrm>
            <a:custGeom>
              <a:avLst/>
              <a:gdLst/>
              <a:ahLst/>
              <a:cxnLst/>
              <a:rect l="l" t="t" r="r" b="b"/>
              <a:pathLst>
                <a:path w="3647" h="239" extrusionOk="0">
                  <a:moveTo>
                    <a:pt x="1823" y="0"/>
                  </a:moveTo>
                  <a:cubicBezTo>
                    <a:pt x="817" y="0"/>
                    <a:pt x="0" y="50"/>
                    <a:pt x="0" y="126"/>
                  </a:cubicBezTo>
                  <a:cubicBezTo>
                    <a:pt x="0" y="189"/>
                    <a:pt x="817" y="239"/>
                    <a:pt x="1823" y="239"/>
                  </a:cubicBezTo>
                  <a:cubicBezTo>
                    <a:pt x="2829" y="239"/>
                    <a:pt x="3647" y="189"/>
                    <a:pt x="3647" y="126"/>
                  </a:cubicBezTo>
                  <a:cubicBezTo>
                    <a:pt x="3647" y="50"/>
                    <a:pt x="2829" y="0"/>
                    <a:pt x="18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24;p28">
              <a:extLst>
                <a:ext uri="{FF2B5EF4-FFF2-40B4-BE49-F238E27FC236}">
                  <a16:creationId xmlns:a16="http://schemas.microsoft.com/office/drawing/2014/main" id="{4A5B0FD4-AB9F-4C1A-B678-93FA165FCF59}"/>
                </a:ext>
              </a:extLst>
            </p:cNvPr>
            <p:cNvSpPr/>
            <p:nvPr/>
          </p:nvSpPr>
          <p:spPr>
            <a:xfrm>
              <a:off x="1073075" y="2992050"/>
              <a:ext cx="91200" cy="5975"/>
            </a:xfrm>
            <a:custGeom>
              <a:avLst/>
              <a:gdLst/>
              <a:ahLst/>
              <a:cxnLst/>
              <a:rect l="l" t="t" r="r" b="b"/>
              <a:pathLst>
                <a:path w="3648" h="239" extrusionOk="0">
                  <a:moveTo>
                    <a:pt x="1824" y="0"/>
                  </a:moveTo>
                  <a:cubicBezTo>
                    <a:pt x="818" y="0"/>
                    <a:pt x="1" y="50"/>
                    <a:pt x="1" y="126"/>
                  </a:cubicBezTo>
                  <a:cubicBezTo>
                    <a:pt x="1" y="189"/>
                    <a:pt x="818" y="239"/>
                    <a:pt x="1824" y="239"/>
                  </a:cubicBezTo>
                  <a:cubicBezTo>
                    <a:pt x="2830" y="239"/>
                    <a:pt x="3647" y="189"/>
                    <a:pt x="3647" y="126"/>
                  </a:cubicBezTo>
                  <a:cubicBezTo>
                    <a:pt x="3647" y="50"/>
                    <a:pt x="2830" y="0"/>
                    <a:pt x="18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25;p28">
              <a:extLst>
                <a:ext uri="{FF2B5EF4-FFF2-40B4-BE49-F238E27FC236}">
                  <a16:creationId xmlns:a16="http://schemas.microsoft.com/office/drawing/2014/main" id="{FD537307-C283-42FF-A27E-00C4086B31EB}"/>
                </a:ext>
              </a:extLst>
            </p:cNvPr>
            <p:cNvSpPr/>
            <p:nvPr/>
          </p:nvSpPr>
          <p:spPr>
            <a:xfrm>
              <a:off x="968700" y="2992050"/>
              <a:ext cx="80525" cy="5975"/>
            </a:xfrm>
            <a:custGeom>
              <a:avLst/>
              <a:gdLst/>
              <a:ahLst/>
              <a:cxnLst/>
              <a:rect l="l" t="t" r="r" b="b"/>
              <a:pathLst>
                <a:path w="3221" h="239" extrusionOk="0">
                  <a:moveTo>
                    <a:pt x="1610" y="0"/>
                  </a:moveTo>
                  <a:cubicBezTo>
                    <a:pt x="718" y="0"/>
                    <a:pt x="1" y="50"/>
                    <a:pt x="1" y="126"/>
                  </a:cubicBezTo>
                  <a:cubicBezTo>
                    <a:pt x="1" y="189"/>
                    <a:pt x="718" y="239"/>
                    <a:pt x="1610" y="239"/>
                  </a:cubicBezTo>
                  <a:cubicBezTo>
                    <a:pt x="2503" y="239"/>
                    <a:pt x="3220" y="189"/>
                    <a:pt x="3220" y="126"/>
                  </a:cubicBezTo>
                  <a:cubicBezTo>
                    <a:pt x="3220" y="50"/>
                    <a:pt x="2503" y="0"/>
                    <a:pt x="16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26;p28">
              <a:extLst>
                <a:ext uri="{FF2B5EF4-FFF2-40B4-BE49-F238E27FC236}">
                  <a16:creationId xmlns:a16="http://schemas.microsoft.com/office/drawing/2014/main" id="{F15DACAF-DD99-4CF9-80FB-A90A2E8FE7B4}"/>
                </a:ext>
              </a:extLst>
            </p:cNvPr>
            <p:cNvSpPr/>
            <p:nvPr/>
          </p:nvSpPr>
          <p:spPr>
            <a:xfrm>
              <a:off x="859625" y="2992050"/>
              <a:ext cx="80825" cy="5975"/>
            </a:xfrm>
            <a:custGeom>
              <a:avLst/>
              <a:gdLst/>
              <a:ahLst/>
              <a:cxnLst/>
              <a:rect l="l" t="t" r="r" b="b"/>
              <a:pathLst>
                <a:path w="3233" h="239" extrusionOk="0">
                  <a:moveTo>
                    <a:pt x="1623" y="0"/>
                  </a:moveTo>
                  <a:cubicBezTo>
                    <a:pt x="730" y="0"/>
                    <a:pt x="0" y="50"/>
                    <a:pt x="0" y="126"/>
                  </a:cubicBezTo>
                  <a:cubicBezTo>
                    <a:pt x="0" y="189"/>
                    <a:pt x="730" y="239"/>
                    <a:pt x="1623" y="239"/>
                  </a:cubicBezTo>
                  <a:cubicBezTo>
                    <a:pt x="2503" y="239"/>
                    <a:pt x="3232" y="189"/>
                    <a:pt x="3232" y="126"/>
                  </a:cubicBezTo>
                  <a:cubicBezTo>
                    <a:pt x="3232" y="50"/>
                    <a:pt x="2503" y="0"/>
                    <a:pt x="16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27;p28">
              <a:extLst>
                <a:ext uri="{FF2B5EF4-FFF2-40B4-BE49-F238E27FC236}">
                  <a16:creationId xmlns:a16="http://schemas.microsoft.com/office/drawing/2014/main" id="{A89352AD-549D-42F5-822A-583FD8C05718}"/>
                </a:ext>
              </a:extLst>
            </p:cNvPr>
            <p:cNvSpPr/>
            <p:nvPr/>
          </p:nvSpPr>
          <p:spPr>
            <a:xfrm>
              <a:off x="665650" y="2269925"/>
              <a:ext cx="609275" cy="253100"/>
            </a:xfrm>
            <a:custGeom>
              <a:avLst/>
              <a:gdLst/>
              <a:ahLst/>
              <a:cxnLst/>
              <a:rect l="l" t="t" r="r" b="b"/>
              <a:pathLst>
                <a:path w="24371" h="10124" extrusionOk="0">
                  <a:moveTo>
                    <a:pt x="1" y="1"/>
                  </a:moveTo>
                  <a:lnTo>
                    <a:pt x="1" y="10123"/>
                  </a:lnTo>
                  <a:lnTo>
                    <a:pt x="24371" y="10123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28;p28">
              <a:extLst>
                <a:ext uri="{FF2B5EF4-FFF2-40B4-BE49-F238E27FC236}">
                  <a16:creationId xmlns:a16="http://schemas.microsoft.com/office/drawing/2014/main" id="{D0CA1916-DC38-4154-B3F4-778FDBED7230}"/>
                </a:ext>
              </a:extLst>
            </p:cNvPr>
            <p:cNvSpPr/>
            <p:nvPr/>
          </p:nvSpPr>
          <p:spPr>
            <a:xfrm>
              <a:off x="725700" y="2321800"/>
              <a:ext cx="66675" cy="56850"/>
            </a:xfrm>
            <a:custGeom>
              <a:avLst/>
              <a:gdLst/>
              <a:ahLst/>
              <a:cxnLst/>
              <a:rect l="l" t="t" r="r" b="b"/>
              <a:pathLst>
                <a:path w="2667" h="2274" extrusionOk="0">
                  <a:moveTo>
                    <a:pt x="1522" y="1"/>
                  </a:moveTo>
                  <a:cubicBezTo>
                    <a:pt x="516" y="1"/>
                    <a:pt x="1" y="1220"/>
                    <a:pt x="717" y="1937"/>
                  </a:cubicBezTo>
                  <a:cubicBezTo>
                    <a:pt x="950" y="2169"/>
                    <a:pt x="1236" y="2274"/>
                    <a:pt x="1517" y="2274"/>
                  </a:cubicBezTo>
                  <a:cubicBezTo>
                    <a:pt x="2103" y="2274"/>
                    <a:pt x="2666" y="1821"/>
                    <a:pt x="2666" y="1132"/>
                  </a:cubicBezTo>
                  <a:cubicBezTo>
                    <a:pt x="2654" y="504"/>
                    <a:pt x="2151" y="1"/>
                    <a:pt x="15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29;p28">
              <a:extLst>
                <a:ext uri="{FF2B5EF4-FFF2-40B4-BE49-F238E27FC236}">
                  <a16:creationId xmlns:a16="http://schemas.microsoft.com/office/drawing/2014/main" id="{6C706928-F08E-44BE-B5B7-AA1DAE310FE2}"/>
                </a:ext>
              </a:extLst>
            </p:cNvPr>
            <p:cNvSpPr/>
            <p:nvPr/>
          </p:nvSpPr>
          <p:spPr>
            <a:xfrm>
              <a:off x="820650" y="2330300"/>
              <a:ext cx="197750" cy="11025"/>
            </a:xfrm>
            <a:custGeom>
              <a:avLst/>
              <a:gdLst/>
              <a:ahLst/>
              <a:cxnLst/>
              <a:rect l="l" t="t" r="r" b="b"/>
              <a:pathLst>
                <a:path w="7910" h="441" extrusionOk="0">
                  <a:moveTo>
                    <a:pt x="0" y="0"/>
                  </a:moveTo>
                  <a:lnTo>
                    <a:pt x="0" y="440"/>
                  </a:lnTo>
                  <a:lnTo>
                    <a:pt x="7910" y="440"/>
                  </a:lnTo>
                  <a:lnTo>
                    <a:pt x="791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30;p28">
              <a:extLst>
                <a:ext uri="{FF2B5EF4-FFF2-40B4-BE49-F238E27FC236}">
                  <a16:creationId xmlns:a16="http://schemas.microsoft.com/office/drawing/2014/main" id="{B8B4D64B-3F40-43AE-A93A-1912667308EF}"/>
                </a:ext>
              </a:extLst>
            </p:cNvPr>
            <p:cNvSpPr/>
            <p:nvPr/>
          </p:nvSpPr>
          <p:spPr>
            <a:xfrm>
              <a:off x="820650" y="2355450"/>
              <a:ext cx="385125" cy="11025"/>
            </a:xfrm>
            <a:custGeom>
              <a:avLst/>
              <a:gdLst/>
              <a:ahLst/>
              <a:cxnLst/>
              <a:rect l="l" t="t" r="r" b="b"/>
              <a:pathLst>
                <a:path w="15405" h="441" extrusionOk="0">
                  <a:moveTo>
                    <a:pt x="0" y="0"/>
                  </a:moveTo>
                  <a:lnTo>
                    <a:pt x="0" y="440"/>
                  </a:lnTo>
                  <a:lnTo>
                    <a:pt x="15404" y="440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31;p28">
              <a:extLst>
                <a:ext uri="{FF2B5EF4-FFF2-40B4-BE49-F238E27FC236}">
                  <a16:creationId xmlns:a16="http://schemas.microsoft.com/office/drawing/2014/main" id="{6EEA8C9E-F0FA-40BB-A3E5-D2242C463982}"/>
                </a:ext>
              </a:extLst>
            </p:cNvPr>
            <p:cNvSpPr/>
            <p:nvPr/>
          </p:nvSpPr>
          <p:spPr>
            <a:xfrm>
              <a:off x="725700" y="2408875"/>
              <a:ext cx="66675" cy="56875"/>
            </a:xfrm>
            <a:custGeom>
              <a:avLst/>
              <a:gdLst/>
              <a:ahLst/>
              <a:cxnLst/>
              <a:rect l="l" t="t" r="r" b="b"/>
              <a:pathLst>
                <a:path w="2667" h="2275" extrusionOk="0">
                  <a:moveTo>
                    <a:pt x="1522" y="1"/>
                  </a:moveTo>
                  <a:cubicBezTo>
                    <a:pt x="516" y="1"/>
                    <a:pt x="1" y="1221"/>
                    <a:pt x="717" y="1937"/>
                  </a:cubicBezTo>
                  <a:cubicBezTo>
                    <a:pt x="950" y="2170"/>
                    <a:pt x="1237" y="2274"/>
                    <a:pt x="1519" y="2274"/>
                  </a:cubicBezTo>
                  <a:cubicBezTo>
                    <a:pt x="2105" y="2274"/>
                    <a:pt x="2666" y="1824"/>
                    <a:pt x="2666" y="1145"/>
                  </a:cubicBezTo>
                  <a:cubicBezTo>
                    <a:pt x="2666" y="516"/>
                    <a:pt x="2151" y="1"/>
                    <a:pt x="152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732;p28">
              <a:extLst>
                <a:ext uri="{FF2B5EF4-FFF2-40B4-BE49-F238E27FC236}">
                  <a16:creationId xmlns:a16="http://schemas.microsoft.com/office/drawing/2014/main" id="{6B7BAFFC-FE9E-45AE-BF4C-FF105061FEF1}"/>
                </a:ext>
              </a:extLst>
            </p:cNvPr>
            <p:cNvSpPr/>
            <p:nvPr/>
          </p:nvSpPr>
          <p:spPr>
            <a:xfrm>
              <a:off x="820650" y="2417675"/>
              <a:ext cx="100925" cy="11050"/>
            </a:xfrm>
            <a:custGeom>
              <a:avLst/>
              <a:gdLst/>
              <a:ahLst/>
              <a:cxnLst/>
              <a:rect l="l" t="t" r="r" b="b"/>
              <a:pathLst>
                <a:path w="4037" h="442" extrusionOk="0">
                  <a:moveTo>
                    <a:pt x="0" y="1"/>
                  </a:moveTo>
                  <a:lnTo>
                    <a:pt x="0" y="441"/>
                  </a:lnTo>
                  <a:lnTo>
                    <a:pt x="4037" y="441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733;p28">
              <a:extLst>
                <a:ext uri="{FF2B5EF4-FFF2-40B4-BE49-F238E27FC236}">
                  <a16:creationId xmlns:a16="http://schemas.microsoft.com/office/drawing/2014/main" id="{6E61E4C1-977E-4D45-A193-BEDB683E8DFC}"/>
                </a:ext>
              </a:extLst>
            </p:cNvPr>
            <p:cNvSpPr/>
            <p:nvPr/>
          </p:nvSpPr>
          <p:spPr>
            <a:xfrm>
              <a:off x="820650" y="2442525"/>
              <a:ext cx="385125" cy="11025"/>
            </a:xfrm>
            <a:custGeom>
              <a:avLst/>
              <a:gdLst/>
              <a:ahLst/>
              <a:cxnLst/>
              <a:rect l="l" t="t" r="r" b="b"/>
              <a:pathLst>
                <a:path w="15405" h="441" extrusionOk="0">
                  <a:moveTo>
                    <a:pt x="0" y="0"/>
                  </a:moveTo>
                  <a:lnTo>
                    <a:pt x="0" y="440"/>
                  </a:lnTo>
                  <a:lnTo>
                    <a:pt x="15404" y="440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734;p28">
              <a:extLst>
                <a:ext uri="{FF2B5EF4-FFF2-40B4-BE49-F238E27FC236}">
                  <a16:creationId xmlns:a16="http://schemas.microsoft.com/office/drawing/2014/main" id="{F4C44F72-A274-4DBF-8E3E-0272BD452C05}"/>
                </a:ext>
              </a:extLst>
            </p:cNvPr>
            <p:cNvSpPr/>
            <p:nvPr/>
          </p:nvSpPr>
          <p:spPr>
            <a:xfrm>
              <a:off x="2169600" y="3567650"/>
              <a:ext cx="373500" cy="18250"/>
            </a:xfrm>
            <a:custGeom>
              <a:avLst/>
              <a:gdLst/>
              <a:ahLst/>
              <a:cxnLst/>
              <a:rect l="l" t="t" r="r" b="b"/>
              <a:pathLst>
                <a:path w="14940" h="730" extrusionOk="0">
                  <a:moveTo>
                    <a:pt x="1" y="0"/>
                  </a:moveTo>
                  <a:lnTo>
                    <a:pt x="1" y="730"/>
                  </a:lnTo>
                  <a:lnTo>
                    <a:pt x="14940" y="730"/>
                  </a:lnTo>
                  <a:lnTo>
                    <a:pt x="1494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735;p28">
              <a:extLst>
                <a:ext uri="{FF2B5EF4-FFF2-40B4-BE49-F238E27FC236}">
                  <a16:creationId xmlns:a16="http://schemas.microsoft.com/office/drawing/2014/main" id="{8A26F87B-2FDA-4253-B4FE-8BF6471F681C}"/>
                </a:ext>
              </a:extLst>
            </p:cNvPr>
            <p:cNvSpPr/>
            <p:nvPr/>
          </p:nvSpPr>
          <p:spPr>
            <a:xfrm>
              <a:off x="2041650" y="3323375"/>
              <a:ext cx="354950" cy="262525"/>
            </a:xfrm>
            <a:custGeom>
              <a:avLst/>
              <a:gdLst/>
              <a:ahLst/>
              <a:cxnLst/>
              <a:rect l="l" t="t" r="r" b="b"/>
              <a:pathLst>
                <a:path w="14198" h="10501" extrusionOk="0">
                  <a:moveTo>
                    <a:pt x="1" y="1"/>
                  </a:moveTo>
                  <a:lnTo>
                    <a:pt x="2805" y="10501"/>
                  </a:lnTo>
                  <a:lnTo>
                    <a:pt x="14198" y="10501"/>
                  </a:lnTo>
                  <a:lnTo>
                    <a:pt x="1167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736;p28">
              <a:extLst>
                <a:ext uri="{FF2B5EF4-FFF2-40B4-BE49-F238E27FC236}">
                  <a16:creationId xmlns:a16="http://schemas.microsoft.com/office/drawing/2014/main" id="{B839E79E-2E2B-4CFB-8DB3-4E1B5E7291E7}"/>
                </a:ext>
              </a:extLst>
            </p:cNvPr>
            <p:cNvSpPr/>
            <p:nvPr/>
          </p:nvSpPr>
          <p:spPr>
            <a:xfrm>
              <a:off x="2058000" y="3335325"/>
              <a:ext cx="321325" cy="230775"/>
            </a:xfrm>
            <a:custGeom>
              <a:avLst/>
              <a:gdLst/>
              <a:ahLst/>
              <a:cxnLst/>
              <a:rect l="l" t="t" r="r" b="b"/>
              <a:pathLst>
                <a:path w="12853" h="9231" extrusionOk="0">
                  <a:moveTo>
                    <a:pt x="1" y="1"/>
                  </a:moveTo>
                  <a:lnTo>
                    <a:pt x="2428" y="9231"/>
                  </a:lnTo>
                  <a:lnTo>
                    <a:pt x="12852" y="9231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737;p28">
              <a:extLst>
                <a:ext uri="{FF2B5EF4-FFF2-40B4-BE49-F238E27FC236}">
                  <a16:creationId xmlns:a16="http://schemas.microsoft.com/office/drawing/2014/main" id="{58CBC5A4-C94B-49C4-BB8F-6BFCC7CF0EB0}"/>
                </a:ext>
              </a:extLst>
            </p:cNvPr>
            <p:cNvSpPr/>
            <p:nvPr/>
          </p:nvSpPr>
          <p:spPr>
            <a:xfrm>
              <a:off x="2058000" y="3335650"/>
              <a:ext cx="266300" cy="16675"/>
            </a:xfrm>
            <a:custGeom>
              <a:avLst/>
              <a:gdLst/>
              <a:ahLst/>
              <a:cxnLst/>
              <a:rect l="l" t="t" r="r" b="b"/>
              <a:pathLst>
                <a:path w="10652" h="667" extrusionOk="0">
                  <a:moveTo>
                    <a:pt x="1" y="0"/>
                  </a:moveTo>
                  <a:lnTo>
                    <a:pt x="177" y="667"/>
                  </a:lnTo>
                  <a:lnTo>
                    <a:pt x="10651" y="667"/>
                  </a:lnTo>
                  <a:lnTo>
                    <a:pt x="1047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38;p28">
              <a:extLst>
                <a:ext uri="{FF2B5EF4-FFF2-40B4-BE49-F238E27FC236}">
                  <a16:creationId xmlns:a16="http://schemas.microsoft.com/office/drawing/2014/main" id="{E685FFF5-9B23-4D56-AEEC-C64A27715348}"/>
                </a:ext>
              </a:extLst>
            </p:cNvPr>
            <p:cNvSpPr/>
            <p:nvPr/>
          </p:nvSpPr>
          <p:spPr>
            <a:xfrm>
              <a:off x="2090700" y="3340975"/>
              <a:ext cx="6625" cy="5650"/>
            </a:xfrm>
            <a:custGeom>
              <a:avLst/>
              <a:gdLst/>
              <a:ahLst/>
              <a:cxnLst/>
              <a:rect l="l" t="t" r="r" b="b"/>
              <a:pathLst>
                <a:path w="265" h="226" extrusionOk="0">
                  <a:moveTo>
                    <a:pt x="114" y="1"/>
                  </a:moveTo>
                  <a:cubicBezTo>
                    <a:pt x="51" y="1"/>
                    <a:pt x="0" y="51"/>
                    <a:pt x="0" y="114"/>
                  </a:cubicBezTo>
                  <a:cubicBezTo>
                    <a:pt x="0" y="181"/>
                    <a:pt x="56" y="226"/>
                    <a:pt x="112" y="226"/>
                  </a:cubicBezTo>
                  <a:cubicBezTo>
                    <a:pt x="140" y="226"/>
                    <a:pt x="168" y="215"/>
                    <a:pt x="189" y="190"/>
                  </a:cubicBezTo>
                  <a:cubicBezTo>
                    <a:pt x="264" y="114"/>
                    <a:pt x="214" y="1"/>
                    <a:pt x="1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39;p28">
              <a:extLst>
                <a:ext uri="{FF2B5EF4-FFF2-40B4-BE49-F238E27FC236}">
                  <a16:creationId xmlns:a16="http://schemas.microsoft.com/office/drawing/2014/main" id="{D6C31C9F-6B37-416D-BC3B-D385B7327283}"/>
                </a:ext>
              </a:extLst>
            </p:cNvPr>
            <p:cNvSpPr/>
            <p:nvPr/>
          </p:nvSpPr>
          <p:spPr>
            <a:xfrm>
              <a:off x="2080950" y="3340975"/>
              <a:ext cx="6625" cy="5650"/>
            </a:xfrm>
            <a:custGeom>
              <a:avLst/>
              <a:gdLst/>
              <a:ahLst/>
              <a:cxnLst/>
              <a:rect l="l" t="t" r="r" b="b"/>
              <a:pathLst>
                <a:path w="265" h="226" extrusionOk="0">
                  <a:moveTo>
                    <a:pt x="114" y="1"/>
                  </a:moveTo>
                  <a:cubicBezTo>
                    <a:pt x="51" y="1"/>
                    <a:pt x="1" y="51"/>
                    <a:pt x="1" y="114"/>
                  </a:cubicBezTo>
                  <a:cubicBezTo>
                    <a:pt x="1" y="181"/>
                    <a:pt x="51" y="226"/>
                    <a:pt x="107" y="226"/>
                  </a:cubicBezTo>
                  <a:cubicBezTo>
                    <a:pt x="135" y="226"/>
                    <a:pt x="164" y="215"/>
                    <a:pt x="189" y="190"/>
                  </a:cubicBezTo>
                  <a:cubicBezTo>
                    <a:pt x="265" y="114"/>
                    <a:pt x="214" y="1"/>
                    <a:pt x="1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740;p28">
              <a:extLst>
                <a:ext uri="{FF2B5EF4-FFF2-40B4-BE49-F238E27FC236}">
                  <a16:creationId xmlns:a16="http://schemas.microsoft.com/office/drawing/2014/main" id="{2280EBD7-EAEF-4977-BDC8-DC59A4F97C3D}"/>
                </a:ext>
              </a:extLst>
            </p:cNvPr>
            <p:cNvSpPr/>
            <p:nvPr/>
          </p:nvSpPr>
          <p:spPr>
            <a:xfrm>
              <a:off x="2070900" y="3340975"/>
              <a:ext cx="6625" cy="5650"/>
            </a:xfrm>
            <a:custGeom>
              <a:avLst/>
              <a:gdLst/>
              <a:ahLst/>
              <a:cxnLst/>
              <a:rect l="l" t="t" r="r" b="b"/>
              <a:pathLst>
                <a:path w="265" h="226" extrusionOk="0">
                  <a:moveTo>
                    <a:pt x="113" y="1"/>
                  </a:moveTo>
                  <a:cubicBezTo>
                    <a:pt x="50" y="1"/>
                    <a:pt x="0" y="51"/>
                    <a:pt x="0" y="114"/>
                  </a:cubicBezTo>
                  <a:cubicBezTo>
                    <a:pt x="0" y="181"/>
                    <a:pt x="56" y="226"/>
                    <a:pt x="116" y="226"/>
                  </a:cubicBezTo>
                  <a:cubicBezTo>
                    <a:pt x="145" y="226"/>
                    <a:pt x="176" y="215"/>
                    <a:pt x="201" y="190"/>
                  </a:cubicBezTo>
                  <a:cubicBezTo>
                    <a:pt x="264" y="114"/>
                    <a:pt x="214" y="1"/>
                    <a:pt x="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741;p28">
              <a:extLst>
                <a:ext uri="{FF2B5EF4-FFF2-40B4-BE49-F238E27FC236}">
                  <a16:creationId xmlns:a16="http://schemas.microsoft.com/office/drawing/2014/main" id="{AA6B72B5-1D69-49AA-91ED-55F6C1D32A6F}"/>
                </a:ext>
              </a:extLst>
            </p:cNvPr>
            <p:cNvSpPr/>
            <p:nvPr/>
          </p:nvSpPr>
          <p:spPr>
            <a:xfrm>
              <a:off x="2212975" y="3411100"/>
              <a:ext cx="92450" cy="74825"/>
            </a:xfrm>
            <a:custGeom>
              <a:avLst/>
              <a:gdLst/>
              <a:ahLst/>
              <a:cxnLst/>
              <a:rect l="l" t="t" r="r" b="b"/>
              <a:pathLst>
                <a:path w="3698" h="2993" extrusionOk="0">
                  <a:moveTo>
                    <a:pt x="1849" y="0"/>
                  </a:moveTo>
                  <a:cubicBezTo>
                    <a:pt x="831" y="13"/>
                    <a:pt x="1" y="767"/>
                    <a:pt x="1" y="1685"/>
                  </a:cubicBezTo>
                  <a:lnTo>
                    <a:pt x="1849" y="1673"/>
                  </a:lnTo>
                  <a:lnTo>
                    <a:pt x="2994" y="2993"/>
                  </a:lnTo>
                  <a:cubicBezTo>
                    <a:pt x="3434" y="2691"/>
                    <a:pt x="3698" y="2201"/>
                    <a:pt x="3698" y="1673"/>
                  </a:cubicBezTo>
                  <a:cubicBezTo>
                    <a:pt x="3698" y="755"/>
                    <a:pt x="2855" y="0"/>
                    <a:pt x="184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742;p28">
              <a:extLst>
                <a:ext uri="{FF2B5EF4-FFF2-40B4-BE49-F238E27FC236}">
                  <a16:creationId xmlns:a16="http://schemas.microsoft.com/office/drawing/2014/main" id="{99867892-3A4A-4CE1-BB34-88CDA6616B3F}"/>
                </a:ext>
              </a:extLst>
            </p:cNvPr>
            <p:cNvSpPr/>
            <p:nvPr/>
          </p:nvSpPr>
          <p:spPr>
            <a:xfrm>
              <a:off x="2209225" y="3457500"/>
              <a:ext cx="76725" cy="43250"/>
            </a:xfrm>
            <a:custGeom>
              <a:avLst/>
              <a:gdLst/>
              <a:ahLst/>
              <a:cxnLst/>
              <a:rect l="l" t="t" r="r" b="b"/>
              <a:pathLst>
                <a:path w="3069" h="1730" extrusionOk="0">
                  <a:moveTo>
                    <a:pt x="1502" y="0"/>
                  </a:moveTo>
                  <a:cubicBezTo>
                    <a:pt x="1458" y="0"/>
                    <a:pt x="1415" y="2"/>
                    <a:pt x="1371" y="5"/>
                  </a:cubicBezTo>
                  <a:lnTo>
                    <a:pt x="0" y="5"/>
                  </a:lnTo>
                  <a:lnTo>
                    <a:pt x="0" y="56"/>
                  </a:lnTo>
                  <a:cubicBezTo>
                    <a:pt x="13" y="370"/>
                    <a:pt x="113" y="672"/>
                    <a:pt x="289" y="923"/>
                  </a:cubicBezTo>
                  <a:cubicBezTo>
                    <a:pt x="490" y="1200"/>
                    <a:pt x="767" y="1426"/>
                    <a:pt x="1082" y="1564"/>
                  </a:cubicBezTo>
                  <a:cubicBezTo>
                    <a:pt x="1339" y="1676"/>
                    <a:pt x="1611" y="1730"/>
                    <a:pt x="1880" y="1730"/>
                  </a:cubicBezTo>
                  <a:cubicBezTo>
                    <a:pt x="2282" y="1730"/>
                    <a:pt x="2679" y="1609"/>
                    <a:pt x="3018" y="1376"/>
                  </a:cubicBezTo>
                  <a:lnTo>
                    <a:pt x="3068" y="1338"/>
                  </a:lnTo>
                  <a:lnTo>
                    <a:pt x="3031" y="1288"/>
                  </a:lnTo>
                  <a:cubicBezTo>
                    <a:pt x="2679" y="898"/>
                    <a:pt x="2389" y="584"/>
                    <a:pt x="2188" y="357"/>
                  </a:cubicBezTo>
                  <a:cubicBezTo>
                    <a:pt x="2087" y="244"/>
                    <a:pt x="1974" y="131"/>
                    <a:pt x="1861" y="30"/>
                  </a:cubicBezTo>
                  <a:lnTo>
                    <a:pt x="1861" y="30"/>
                  </a:lnTo>
                  <a:cubicBezTo>
                    <a:pt x="1949" y="169"/>
                    <a:pt x="2037" y="294"/>
                    <a:pt x="2150" y="420"/>
                  </a:cubicBezTo>
                  <a:cubicBezTo>
                    <a:pt x="2330" y="636"/>
                    <a:pt x="2589" y="942"/>
                    <a:pt x="2906" y="1307"/>
                  </a:cubicBezTo>
                  <a:lnTo>
                    <a:pt x="2906" y="1307"/>
                  </a:lnTo>
                  <a:cubicBezTo>
                    <a:pt x="2599" y="1501"/>
                    <a:pt x="2251" y="1600"/>
                    <a:pt x="1901" y="1600"/>
                  </a:cubicBezTo>
                  <a:cubicBezTo>
                    <a:pt x="1644" y="1600"/>
                    <a:pt x="1387" y="1547"/>
                    <a:pt x="1144" y="1439"/>
                  </a:cubicBezTo>
                  <a:cubicBezTo>
                    <a:pt x="843" y="1313"/>
                    <a:pt x="591" y="1099"/>
                    <a:pt x="390" y="848"/>
                  </a:cubicBezTo>
                  <a:cubicBezTo>
                    <a:pt x="236" y="623"/>
                    <a:pt x="138" y="365"/>
                    <a:pt x="116" y="104"/>
                  </a:cubicBezTo>
                  <a:lnTo>
                    <a:pt x="116" y="104"/>
                  </a:lnTo>
                  <a:cubicBezTo>
                    <a:pt x="627" y="92"/>
                    <a:pt x="1044" y="80"/>
                    <a:pt x="1346" y="68"/>
                  </a:cubicBezTo>
                  <a:cubicBezTo>
                    <a:pt x="1522" y="68"/>
                    <a:pt x="1685" y="56"/>
                    <a:pt x="1861" y="30"/>
                  </a:cubicBezTo>
                  <a:cubicBezTo>
                    <a:pt x="1741" y="12"/>
                    <a:pt x="1622" y="0"/>
                    <a:pt x="15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743;p28">
              <a:extLst>
                <a:ext uri="{FF2B5EF4-FFF2-40B4-BE49-F238E27FC236}">
                  <a16:creationId xmlns:a16="http://schemas.microsoft.com/office/drawing/2014/main" id="{9FB41FD3-A364-40B6-90B0-36F3AED1ECB6}"/>
                </a:ext>
              </a:extLst>
            </p:cNvPr>
            <p:cNvSpPr/>
            <p:nvPr/>
          </p:nvSpPr>
          <p:spPr>
            <a:xfrm>
              <a:off x="2236875" y="3425800"/>
              <a:ext cx="5050" cy="5200"/>
            </a:xfrm>
            <a:custGeom>
              <a:avLst/>
              <a:gdLst/>
              <a:ahLst/>
              <a:cxnLst/>
              <a:rect l="l" t="t" r="r" b="b"/>
              <a:pathLst>
                <a:path w="202" h="208" extrusionOk="0">
                  <a:moveTo>
                    <a:pt x="101" y="0"/>
                  </a:moveTo>
                  <a:cubicBezTo>
                    <a:pt x="51" y="0"/>
                    <a:pt x="1" y="35"/>
                    <a:pt x="1" y="104"/>
                  </a:cubicBezTo>
                  <a:cubicBezTo>
                    <a:pt x="1" y="173"/>
                    <a:pt x="51" y="208"/>
                    <a:pt x="101" y="208"/>
                  </a:cubicBezTo>
                  <a:cubicBezTo>
                    <a:pt x="152" y="208"/>
                    <a:pt x="202" y="173"/>
                    <a:pt x="202" y="104"/>
                  </a:cubicBezTo>
                  <a:cubicBezTo>
                    <a:pt x="202" y="35"/>
                    <a:pt x="152" y="0"/>
                    <a:pt x="10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744;p28">
              <a:extLst>
                <a:ext uri="{FF2B5EF4-FFF2-40B4-BE49-F238E27FC236}">
                  <a16:creationId xmlns:a16="http://schemas.microsoft.com/office/drawing/2014/main" id="{7E42FE2D-A27B-4130-B590-0065B1F4FF3D}"/>
                </a:ext>
              </a:extLst>
            </p:cNvPr>
            <p:cNvSpPr/>
            <p:nvPr/>
          </p:nvSpPr>
          <p:spPr>
            <a:xfrm>
              <a:off x="2185325" y="3407625"/>
              <a:ext cx="54725" cy="20800"/>
            </a:xfrm>
            <a:custGeom>
              <a:avLst/>
              <a:gdLst/>
              <a:ahLst/>
              <a:cxnLst/>
              <a:rect l="l" t="t" r="r" b="b"/>
              <a:pathLst>
                <a:path w="2189" h="832" extrusionOk="0">
                  <a:moveTo>
                    <a:pt x="1233" y="1"/>
                  </a:moveTo>
                  <a:cubicBezTo>
                    <a:pt x="554" y="13"/>
                    <a:pt x="0" y="39"/>
                    <a:pt x="0" y="76"/>
                  </a:cubicBezTo>
                  <a:cubicBezTo>
                    <a:pt x="0" y="114"/>
                    <a:pt x="554" y="139"/>
                    <a:pt x="1233" y="139"/>
                  </a:cubicBezTo>
                  <a:lnTo>
                    <a:pt x="1384" y="139"/>
                  </a:lnTo>
                  <a:cubicBezTo>
                    <a:pt x="1791" y="545"/>
                    <a:pt x="2125" y="831"/>
                    <a:pt x="2161" y="831"/>
                  </a:cubicBezTo>
                  <a:cubicBezTo>
                    <a:pt x="2162" y="831"/>
                    <a:pt x="2163" y="831"/>
                    <a:pt x="2163" y="831"/>
                  </a:cubicBezTo>
                  <a:cubicBezTo>
                    <a:pt x="2188" y="806"/>
                    <a:pt x="1874" y="454"/>
                    <a:pt x="1446" y="26"/>
                  </a:cubicBezTo>
                  <a:lnTo>
                    <a:pt x="143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745;p28">
              <a:extLst>
                <a:ext uri="{FF2B5EF4-FFF2-40B4-BE49-F238E27FC236}">
                  <a16:creationId xmlns:a16="http://schemas.microsoft.com/office/drawing/2014/main" id="{CA565192-69E0-4540-98DF-CF5F94EC1FD8}"/>
                </a:ext>
              </a:extLst>
            </p:cNvPr>
            <p:cNvSpPr/>
            <p:nvPr/>
          </p:nvSpPr>
          <p:spPr>
            <a:xfrm>
              <a:off x="2116150" y="3394425"/>
              <a:ext cx="76750" cy="49375"/>
            </a:xfrm>
            <a:custGeom>
              <a:avLst/>
              <a:gdLst/>
              <a:ahLst/>
              <a:cxnLst/>
              <a:rect l="l" t="t" r="r" b="b"/>
              <a:pathLst>
                <a:path w="3070" h="1975" extrusionOk="0">
                  <a:moveTo>
                    <a:pt x="2591" y="139"/>
                  </a:moveTo>
                  <a:lnTo>
                    <a:pt x="2604" y="202"/>
                  </a:lnTo>
                  <a:lnTo>
                    <a:pt x="2629" y="328"/>
                  </a:lnTo>
                  <a:lnTo>
                    <a:pt x="2679" y="567"/>
                  </a:lnTo>
                  <a:cubicBezTo>
                    <a:pt x="2705" y="730"/>
                    <a:pt x="2742" y="881"/>
                    <a:pt x="2767" y="1044"/>
                  </a:cubicBezTo>
                  <a:cubicBezTo>
                    <a:pt x="2825" y="1319"/>
                    <a:pt x="2872" y="1594"/>
                    <a:pt x="2927" y="1850"/>
                  </a:cubicBezTo>
                  <a:lnTo>
                    <a:pt x="2927" y="1850"/>
                  </a:lnTo>
                  <a:cubicBezTo>
                    <a:pt x="2201" y="1863"/>
                    <a:pt x="1585" y="1875"/>
                    <a:pt x="1145" y="1887"/>
                  </a:cubicBezTo>
                  <a:lnTo>
                    <a:pt x="605" y="1899"/>
                  </a:lnTo>
                  <a:cubicBezTo>
                    <a:pt x="546" y="1899"/>
                    <a:pt x="476" y="1910"/>
                    <a:pt x="416" y="1922"/>
                  </a:cubicBezTo>
                  <a:lnTo>
                    <a:pt x="416" y="1922"/>
                  </a:lnTo>
                  <a:cubicBezTo>
                    <a:pt x="403" y="1747"/>
                    <a:pt x="378" y="1572"/>
                    <a:pt x="340" y="1409"/>
                  </a:cubicBezTo>
                  <a:cubicBezTo>
                    <a:pt x="292" y="1095"/>
                    <a:pt x="221" y="653"/>
                    <a:pt x="137" y="139"/>
                  </a:cubicBezTo>
                  <a:close/>
                  <a:moveTo>
                    <a:pt x="2667" y="1"/>
                  </a:moveTo>
                  <a:lnTo>
                    <a:pt x="64" y="26"/>
                  </a:lnTo>
                  <a:lnTo>
                    <a:pt x="1" y="26"/>
                  </a:lnTo>
                  <a:lnTo>
                    <a:pt x="13" y="89"/>
                  </a:lnTo>
                  <a:cubicBezTo>
                    <a:pt x="127" y="655"/>
                    <a:pt x="227" y="1120"/>
                    <a:pt x="303" y="1434"/>
                  </a:cubicBezTo>
                  <a:cubicBezTo>
                    <a:pt x="328" y="1609"/>
                    <a:pt x="365" y="1760"/>
                    <a:pt x="415" y="1922"/>
                  </a:cubicBezTo>
                  <a:lnTo>
                    <a:pt x="415" y="1922"/>
                  </a:lnTo>
                  <a:cubicBezTo>
                    <a:pt x="411" y="1923"/>
                    <a:pt x="407" y="1924"/>
                    <a:pt x="403" y="1925"/>
                  </a:cubicBezTo>
                  <a:cubicBezTo>
                    <a:pt x="466" y="1937"/>
                    <a:pt x="516" y="1937"/>
                    <a:pt x="579" y="1937"/>
                  </a:cubicBezTo>
                  <a:lnTo>
                    <a:pt x="1108" y="1950"/>
                  </a:lnTo>
                  <a:cubicBezTo>
                    <a:pt x="1560" y="1962"/>
                    <a:pt x="2214" y="1975"/>
                    <a:pt x="2994" y="1975"/>
                  </a:cubicBezTo>
                  <a:lnTo>
                    <a:pt x="3069" y="1975"/>
                  </a:lnTo>
                  <a:lnTo>
                    <a:pt x="3057" y="1899"/>
                  </a:lnTo>
                  <a:cubicBezTo>
                    <a:pt x="3006" y="1623"/>
                    <a:pt x="2956" y="1334"/>
                    <a:pt x="2893" y="1019"/>
                  </a:cubicBezTo>
                  <a:cubicBezTo>
                    <a:pt x="2868" y="856"/>
                    <a:pt x="2830" y="705"/>
                    <a:pt x="2805" y="541"/>
                  </a:cubicBezTo>
                  <a:cubicBezTo>
                    <a:pt x="2793" y="453"/>
                    <a:pt x="2780" y="378"/>
                    <a:pt x="2755" y="302"/>
                  </a:cubicBezTo>
                  <a:lnTo>
                    <a:pt x="2742" y="177"/>
                  </a:lnTo>
                  <a:lnTo>
                    <a:pt x="2730" y="114"/>
                  </a:lnTo>
                  <a:lnTo>
                    <a:pt x="2730" y="89"/>
                  </a:lnTo>
                  <a:lnTo>
                    <a:pt x="2730" y="64"/>
                  </a:lnTo>
                  <a:lnTo>
                    <a:pt x="2730" y="51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746;p28">
              <a:extLst>
                <a:ext uri="{FF2B5EF4-FFF2-40B4-BE49-F238E27FC236}">
                  <a16:creationId xmlns:a16="http://schemas.microsoft.com/office/drawing/2014/main" id="{71618C02-E51A-49A3-B12F-5503B6FF3D8F}"/>
                </a:ext>
              </a:extLst>
            </p:cNvPr>
            <p:cNvSpPr/>
            <p:nvPr/>
          </p:nvSpPr>
          <p:spPr>
            <a:xfrm>
              <a:off x="2233100" y="3478050"/>
              <a:ext cx="5050" cy="5125"/>
            </a:xfrm>
            <a:custGeom>
              <a:avLst/>
              <a:gdLst/>
              <a:ahLst/>
              <a:cxnLst/>
              <a:rect l="l" t="t" r="r" b="b"/>
              <a:pathLst>
                <a:path w="202" h="205" extrusionOk="0">
                  <a:moveTo>
                    <a:pt x="101" y="1"/>
                  </a:moveTo>
                  <a:cubicBezTo>
                    <a:pt x="38" y="1"/>
                    <a:pt x="1" y="38"/>
                    <a:pt x="1" y="101"/>
                  </a:cubicBezTo>
                  <a:cubicBezTo>
                    <a:pt x="1" y="170"/>
                    <a:pt x="51" y="205"/>
                    <a:pt x="101" y="205"/>
                  </a:cubicBezTo>
                  <a:cubicBezTo>
                    <a:pt x="152" y="205"/>
                    <a:pt x="202" y="170"/>
                    <a:pt x="202" y="101"/>
                  </a:cubicBezTo>
                  <a:cubicBezTo>
                    <a:pt x="202" y="38"/>
                    <a:pt x="152" y="1"/>
                    <a:pt x="10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747;p28">
              <a:extLst>
                <a:ext uri="{FF2B5EF4-FFF2-40B4-BE49-F238E27FC236}">
                  <a16:creationId xmlns:a16="http://schemas.microsoft.com/office/drawing/2014/main" id="{33E9659C-E3A2-4056-9383-0EDDA38DFD36}"/>
                </a:ext>
              </a:extLst>
            </p:cNvPr>
            <p:cNvSpPr/>
            <p:nvPr/>
          </p:nvSpPr>
          <p:spPr>
            <a:xfrm>
              <a:off x="2188475" y="3479000"/>
              <a:ext cx="47175" cy="3225"/>
            </a:xfrm>
            <a:custGeom>
              <a:avLst/>
              <a:gdLst/>
              <a:ahLst/>
              <a:cxnLst/>
              <a:rect l="l" t="t" r="r" b="b"/>
              <a:pathLst>
                <a:path w="1887" h="129" extrusionOk="0">
                  <a:moveTo>
                    <a:pt x="943" y="0"/>
                  </a:moveTo>
                  <a:cubicBezTo>
                    <a:pt x="428" y="0"/>
                    <a:pt x="0" y="38"/>
                    <a:pt x="0" y="63"/>
                  </a:cubicBezTo>
                  <a:cubicBezTo>
                    <a:pt x="0" y="96"/>
                    <a:pt x="321" y="129"/>
                    <a:pt x="742" y="129"/>
                  </a:cubicBezTo>
                  <a:cubicBezTo>
                    <a:pt x="807" y="129"/>
                    <a:pt x="874" y="128"/>
                    <a:pt x="943" y="126"/>
                  </a:cubicBezTo>
                  <a:cubicBezTo>
                    <a:pt x="1471" y="126"/>
                    <a:pt x="1886" y="101"/>
                    <a:pt x="1886" y="63"/>
                  </a:cubicBezTo>
                  <a:cubicBezTo>
                    <a:pt x="1886" y="25"/>
                    <a:pt x="1459" y="0"/>
                    <a:pt x="9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748;p28">
              <a:extLst>
                <a:ext uri="{FF2B5EF4-FFF2-40B4-BE49-F238E27FC236}">
                  <a16:creationId xmlns:a16="http://schemas.microsoft.com/office/drawing/2014/main" id="{55A9A2C8-4E2C-461B-9321-B977D701F4EE}"/>
                </a:ext>
              </a:extLst>
            </p:cNvPr>
            <p:cNvSpPr/>
            <p:nvPr/>
          </p:nvSpPr>
          <p:spPr>
            <a:xfrm>
              <a:off x="2116475" y="3465150"/>
              <a:ext cx="78625" cy="37125"/>
            </a:xfrm>
            <a:custGeom>
              <a:avLst/>
              <a:gdLst/>
              <a:ahLst/>
              <a:cxnLst/>
              <a:rect l="l" t="t" r="r" b="b"/>
              <a:pathLst>
                <a:path w="3145" h="1485" extrusionOk="0">
                  <a:moveTo>
                    <a:pt x="2725" y="1"/>
                  </a:moveTo>
                  <a:lnTo>
                    <a:pt x="2725" y="1"/>
                  </a:lnTo>
                  <a:cubicBezTo>
                    <a:pt x="2725" y="1"/>
                    <a:pt x="2732" y="6"/>
                    <a:pt x="2741" y="14"/>
                  </a:cubicBezTo>
                  <a:lnTo>
                    <a:pt x="2742" y="14"/>
                  </a:lnTo>
                  <a:cubicBezTo>
                    <a:pt x="2730" y="4"/>
                    <a:pt x="2725" y="1"/>
                    <a:pt x="2725" y="1"/>
                  </a:cubicBezTo>
                  <a:close/>
                  <a:moveTo>
                    <a:pt x="2666" y="127"/>
                  </a:moveTo>
                  <a:lnTo>
                    <a:pt x="2679" y="164"/>
                  </a:lnTo>
                  <a:lnTo>
                    <a:pt x="2704" y="265"/>
                  </a:lnTo>
                  <a:lnTo>
                    <a:pt x="2742" y="441"/>
                  </a:lnTo>
                  <a:cubicBezTo>
                    <a:pt x="2780" y="554"/>
                    <a:pt x="2805" y="667"/>
                    <a:pt x="2842" y="781"/>
                  </a:cubicBezTo>
                  <a:cubicBezTo>
                    <a:pt x="2887" y="980"/>
                    <a:pt x="2941" y="1179"/>
                    <a:pt x="2987" y="1360"/>
                  </a:cubicBezTo>
                  <a:lnTo>
                    <a:pt x="2987" y="1360"/>
                  </a:lnTo>
                  <a:cubicBezTo>
                    <a:pt x="2254" y="1373"/>
                    <a:pt x="1618" y="1385"/>
                    <a:pt x="1157" y="1397"/>
                  </a:cubicBezTo>
                  <a:lnTo>
                    <a:pt x="604" y="1409"/>
                  </a:lnTo>
                  <a:cubicBezTo>
                    <a:pt x="537" y="1421"/>
                    <a:pt x="480" y="1422"/>
                    <a:pt x="415" y="1431"/>
                  </a:cubicBezTo>
                  <a:lnTo>
                    <a:pt x="415" y="1431"/>
                  </a:lnTo>
                  <a:cubicBezTo>
                    <a:pt x="390" y="1306"/>
                    <a:pt x="365" y="1182"/>
                    <a:pt x="327" y="1057"/>
                  </a:cubicBezTo>
                  <a:cubicBezTo>
                    <a:pt x="279" y="828"/>
                    <a:pt x="208" y="507"/>
                    <a:pt x="114" y="127"/>
                  </a:cubicBezTo>
                  <a:close/>
                  <a:moveTo>
                    <a:pt x="2742" y="14"/>
                  </a:moveTo>
                  <a:cubicBezTo>
                    <a:pt x="1711" y="14"/>
                    <a:pt x="768" y="26"/>
                    <a:pt x="63" y="39"/>
                  </a:cubicBezTo>
                  <a:lnTo>
                    <a:pt x="0" y="39"/>
                  </a:lnTo>
                  <a:lnTo>
                    <a:pt x="13" y="89"/>
                  </a:lnTo>
                  <a:cubicBezTo>
                    <a:pt x="139" y="517"/>
                    <a:pt x="227" y="856"/>
                    <a:pt x="302" y="1095"/>
                  </a:cubicBezTo>
                  <a:cubicBezTo>
                    <a:pt x="327" y="1207"/>
                    <a:pt x="364" y="1319"/>
                    <a:pt x="414" y="1431"/>
                  </a:cubicBezTo>
                  <a:lnTo>
                    <a:pt x="414" y="1431"/>
                  </a:lnTo>
                  <a:cubicBezTo>
                    <a:pt x="406" y="1432"/>
                    <a:pt x="398" y="1433"/>
                    <a:pt x="390" y="1435"/>
                  </a:cubicBezTo>
                  <a:cubicBezTo>
                    <a:pt x="453" y="1447"/>
                    <a:pt x="516" y="1447"/>
                    <a:pt x="579" y="1447"/>
                  </a:cubicBezTo>
                  <a:lnTo>
                    <a:pt x="1132" y="1460"/>
                  </a:lnTo>
                  <a:cubicBezTo>
                    <a:pt x="1597" y="1472"/>
                    <a:pt x="2277" y="1485"/>
                    <a:pt x="3069" y="1485"/>
                  </a:cubicBezTo>
                  <a:lnTo>
                    <a:pt x="3144" y="1485"/>
                  </a:lnTo>
                  <a:lnTo>
                    <a:pt x="3132" y="1409"/>
                  </a:lnTo>
                  <a:cubicBezTo>
                    <a:pt x="3081" y="1196"/>
                    <a:pt x="3031" y="982"/>
                    <a:pt x="2968" y="756"/>
                  </a:cubicBezTo>
                  <a:cubicBezTo>
                    <a:pt x="2943" y="642"/>
                    <a:pt x="2905" y="517"/>
                    <a:pt x="2880" y="403"/>
                  </a:cubicBezTo>
                  <a:lnTo>
                    <a:pt x="2830" y="227"/>
                  </a:lnTo>
                  <a:lnTo>
                    <a:pt x="2817" y="139"/>
                  </a:lnTo>
                  <a:lnTo>
                    <a:pt x="2805" y="89"/>
                  </a:lnTo>
                  <a:lnTo>
                    <a:pt x="2805" y="76"/>
                  </a:lnTo>
                  <a:lnTo>
                    <a:pt x="2805" y="64"/>
                  </a:lnTo>
                  <a:lnTo>
                    <a:pt x="2805" y="64"/>
                  </a:lnTo>
                  <a:cubicBezTo>
                    <a:pt x="2805" y="65"/>
                    <a:pt x="2805" y="65"/>
                    <a:pt x="2805" y="65"/>
                  </a:cubicBezTo>
                  <a:cubicBezTo>
                    <a:pt x="2806" y="65"/>
                    <a:pt x="2805" y="65"/>
                    <a:pt x="2805" y="64"/>
                  </a:cubicBezTo>
                  <a:lnTo>
                    <a:pt x="2805" y="64"/>
                  </a:lnTo>
                  <a:lnTo>
                    <a:pt x="2805" y="64"/>
                  </a:lnTo>
                  <a:cubicBezTo>
                    <a:pt x="2799" y="61"/>
                    <a:pt x="2762" y="31"/>
                    <a:pt x="2741" y="14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749;p28">
              <a:extLst>
                <a:ext uri="{FF2B5EF4-FFF2-40B4-BE49-F238E27FC236}">
                  <a16:creationId xmlns:a16="http://schemas.microsoft.com/office/drawing/2014/main" id="{593BFAF5-49E8-4515-9779-41F99F679BB1}"/>
                </a:ext>
              </a:extLst>
            </p:cNvPr>
            <p:cNvSpPr/>
            <p:nvPr/>
          </p:nvSpPr>
          <p:spPr>
            <a:xfrm>
              <a:off x="2131875" y="3408575"/>
              <a:ext cx="44350" cy="3175"/>
            </a:xfrm>
            <a:custGeom>
              <a:avLst/>
              <a:gdLst/>
              <a:ahLst/>
              <a:cxnLst/>
              <a:rect l="l" t="t" r="r" b="b"/>
              <a:pathLst>
                <a:path w="1774" h="127" extrusionOk="0">
                  <a:moveTo>
                    <a:pt x="881" y="1"/>
                  </a:moveTo>
                  <a:cubicBezTo>
                    <a:pt x="390" y="1"/>
                    <a:pt x="1" y="38"/>
                    <a:pt x="1" y="63"/>
                  </a:cubicBezTo>
                  <a:cubicBezTo>
                    <a:pt x="1" y="101"/>
                    <a:pt x="390" y="126"/>
                    <a:pt x="881" y="126"/>
                  </a:cubicBezTo>
                  <a:cubicBezTo>
                    <a:pt x="1371" y="126"/>
                    <a:pt x="1774" y="101"/>
                    <a:pt x="1774" y="63"/>
                  </a:cubicBezTo>
                  <a:cubicBezTo>
                    <a:pt x="1774" y="26"/>
                    <a:pt x="1371" y="1"/>
                    <a:pt x="88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750;p28">
              <a:extLst>
                <a:ext uri="{FF2B5EF4-FFF2-40B4-BE49-F238E27FC236}">
                  <a16:creationId xmlns:a16="http://schemas.microsoft.com/office/drawing/2014/main" id="{8D22F905-FB39-4E3F-AE12-304C6AE34B59}"/>
                </a:ext>
              </a:extLst>
            </p:cNvPr>
            <p:cNvSpPr/>
            <p:nvPr/>
          </p:nvSpPr>
          <p:spPr>
            <a:xfrm>
              <a:off x="2132200" y="3415800"/>
              <a:ext cx="44650" cy="3500"/>
            </a:xfrm>
            <a:custGeom>
              <a:avLst/>
              <a:gdLst/>
              <a:ahLst/>
              <a:cxnLst/>
              <a:rect l="l" t="t" r="r" b="b"/>
              <a:pathLst>
                <a:path w="1786" h="140" extrusionOk="0">
                  <a:moveTo>
                    <a:pt x="893" y="1"/>
                  </a:moveTo>
                  <a:cubicBezTo>
                    <a:pt x="403" y="1"/>
                    <a:pt x="0" y="39"/>
                    <a:pt x="0" y="76"/>
                  </a:cubicBezTo>
                  <a:cubicBezTo>
                    <a:pt x="0" y="114"/>
                    <a:pt x="403" y="139"/>
                    <a:pt x="893" y="139"/>
                  </a:cubicBezTo>
                  <a:cubicBezTo>
                    <a:pt x="1383" y="127"/>
                    <a:pt x="1786" y="101"/>
                    <a:pt x="1786" y="64"/>
                  </a:cubicBezTo>
                  <a:cubicBezTo>
                    <a:pt x="1786" y="26"/>
                    <a:pt x="1383" y="1"/>
                    <a:pt x="89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751;p28">
              <a:extLst>
                <a:ext uri="{FF2B5EF4-FFF2-40B4-BE49-F238E27FC236}">
                  <a16:creationId xmlns:a16="http://schemas.microsoft.com/office/drawing/2014/main" id="{CBD958BA-CAF5-4DD6-A581-A48713815C5C}"/>
                </a:ext>
              </a:extLst>
            </p:cNvPr>
            <p:cNvSpPr/>
            <p:nvPr/>
          </p:nvSpPr>
          <p:spPr>
            <a:xfrm>
              <a:off x="2133775" y="3422725"/>
              <a:ext cx="42775" cy="3475"/>
            </a:xfrm>
            <a:custGeom>
              <a:avLst/>
              <a:gdLst/>
              <a:ahLst/>
              <a:cxnLst/>
              <a:rect l="l" t="t" r="r" b="b"/>
              <a:pathLst>
                <a:path w="1711" h="139" extrusionOk="0">
                  <a:moveTo>
                    <a:pt x="855" y="0"/>
                  </a:moveTo>
                  <a:cubicBezTo>
                    <a:pt x="377" y="13"/>
                    <a:pt x="0" y="38"/>
                    <a:pt x="0" y="76"/>
                  </a:cubicBezTo>
                  <a:cubicBezTo>
                    <a:pt x="0" y="114"/>
                    <a:pt x="377" y="139"/>
                    <a:pt x="855" y="139"/>
                  </a:cubicBezTo>
                  <a:cubicBezTo>
                    <a:pt x="1333" y="139"/>
                    <a:pt x="1710" y="101"/>
                    <a:pt x="1710" y="63"/>
                  </a:cubicBezTo>
                  <a:cubicBezTo>
                    <a:pt x="1710" y="26"/>
                    <a:pt x="1333" y="0"/>
                    <a:pt x="85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752;p28">
              <a:extLst>
                <a:ext uri="{FF2B5EF4-FFF2-40B4-BE49-F238E27FC236}">
                  <a16:creationId xmlns:a16="http://schemas.microsoft.com/office/drawing/2014/main" id="{DE103DAC-81CD-4C8A-96F4-3535955E7C45}"/>
                </a:ext>
              </a:extLst>
            </p:cNvPr>
            <p:cNvSpPr/>
            <p:nvPr/>
          </p:nvSpPr>
          <p:spPr>
            <a:xfrm>
              <a:off x="2133125" y="3478375"/>
              <a:ext cx="42150" cy="3225"/>
            </a:xfrm>
            <a:custGeom>
              <a:avLst/>
              <a:gdLst/>
              <a:ahLst/>
              <a:cxnLst/>
              <a:rect l="l" t="t" r="r" b="b"/>
              <a:pathLst>
                <a:path w="1686" h="129" extrusionOk="0">
                  <a:moveTo>
                    <a:pt x="843" y="0"/>
                  </a:moveTo>
                  <a:cubicBezTo>
                    <a:pt x="378" y="0"/>
                    <a:pt x="1" y="25"/>
                    <a:pt x="1" y="63"/>
                  </a:cubicBezTo>
                  <a:cubicBezTo>
                    <a:pt x="1" y="96"/>
                    <a:pt x="284" y="128"/>
                    <a:pt x="662" y="128"/>
                  </a:cubicBezTo>
                  <a:cubicBezTo>
                    <a:pt x="720" y="128"/>
                    <a:pt x="781" y="128"/>
                    <a:pt x="843" y="126"/>
                  </a:cubicBezTo>
                  <a:cubicBezTo>
                    <a:pt x="1309" y="126"/>
                    <a:pt x="1686" y="101"/>
                    <a:pt x="1686" y="63"/>
                  </a:cubicBezTo>
                  <a:cubicBezTo>
                    <a:pt x="1686" y="25"/>
                    <a:pt x="1309" y="0"/>
                    <a:pt x="8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753;p28">
              <a:extLst>
                <a:ext uri="{FF2B5EF4-FFF2-40B4-BE49-F238E27FC236}">
                  <a16:creationId xmlns:a16="http://schemas.microsoft.com/office/drawing/2014/main" id="{9AEDC202-2C26-492A-A674-C6FE11626C66}"/>
                </a:ext>
              </a:extLst>
            </p:cNvPr>
            <p:cNvSpPr/>
            <p:nvPr/>
          </p:nvSpPr>
          <p:spPr>
            <a:xfrm>
              <a:off x="2135650" y="3486475"/>
              <a:ext cx="36175" cy="3225"/>
            </a:xfrm>
            <a:custGeom>
              <a:avLst/>
              <a:gdLst/>
              <a:ahLst/>
              <a:cxnLst/>
              <a:rect l="l" t="t" r="r" b="b"/>
              <a:pathLst>
                <a:path w="1447" h="129" extrusionOk="0">
                  <a:moveTo>
                    <a:pt x="877" y="1"/>
                  </a:moveTo>
                  <a:cubicBezTo>
                    <a:pt x="826" y="1"/>
                    <a:pt x="772" y="1"/>
                    <a:pt x="717" y="3"/>
                  </a:cubicBezTo>
                  <a:cubicBezTo>
                    <a:pt x="328" y="3"/>
                    <a:pt x="1" y="28"/>
                    <a:pt x="1" y="66"/>
                  </a:cubicBezTo>
                  <a:cubicBezTo>
                    <a:pt x="1" y="104"/>
                    <a:pt x="328" y="129"/>
                    <a:pt x="717" y="129"/>
                  </a:cubicBezTo>
                  <a:cubicBezTo>
                    <a:pt x="1120" y="129"/>
                    <a:pt x="1447" y="91"/>
                    <a:pt x="1447" y="53"/>
                  </a:cubicBezTo>
                  <a:cubicBezTo>
                    <a:pt x="1447" y="32"/>
                    <a:pt x="1203" y="1"/>
                    <a:pt x="8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754;p28">
              <a:extLst>
                <a:ext uri="{FF2B5EF4-FFF2-40B4-BE49-F238E27FC236}">
                  <a16:creationId xmlns:a16="http://schemas.microsoft.com/office/drawing/2014/main" id="{FAA1B120-776A-40B4-98E8-604EB77CC585}"/>
                </a:ext>
              </a:extLst>
            </p:cNvPr>
            <p:cNvSpPr/>
            <p:nvPr/>
          </p:nvSpPr>
          <p:spPr>
            <a:xfrm>
              <a:off x="1727275" y="3584950"/>
              <a:ext cx="1492025" cy="731550"/>
            </a:xfrm>
            <a:custGeom>
              <a:avLst/>
              <a:gdLst/>
              <a:ahLst/>
              <a:cxnLst/>
              <a:rect l="l" t="t" r="r" b="b"/>
              <a:pathLst>
                <a:path w="59681" h="29262" extrusionOk="0">
                  <a:moveTo>
                    <a:pt x="1" y="0"/>
                  </a:moveTo>
                  <a:lnTo>
                    <a:pt x="1" y="1383"/>
                  </a:lnTo>
                  <a:lnTo>
                    <a:pt x="906" y="1383"/>
                  </a:lnTo>
                  <a:lnTo>
                    <a:pt x="906" y="29261"/>
                  </a:lnTo>
                  <a:lnTo>
                    <a:pt x="2755" y="29261"/>
                  </a:lnTo>
                  <a:lnTo>
                    <a:pt x="2755" y="1383"/>
                  </a:lnTo>
                  <a:lnTo>
                    <a:pt x="12576" y="1383"/>
                  </a:lnTo>
                  <a:lnTo>
                    <a:pt x="12576" y="29261"/>
                  </a:lnTo>
                  <a:lnTo>
                    <a:pt x="14424" y="29261"/>
                  </a:lnTo>
                  <a:lnTo>
                    <a:pt x="14424" y="1383"/>
                  </a:lnTo>
                  <a:lnTo>
                    <a:pt x="57028" y="1383"/>
                  </a:lnTo>
                  <a:lnTo>
                    <a:pt x="57028" y="29261"/>
                  </a:lnTo>
                  <a:lnTo>
                    <a:pt x="58889" y="29261"/>
                  </a:lnTo>
                  <a:lnTo>
                    <a:pt x="58889" y="1383"/>
                  </a:lnTo>
                  <a:lnTo>
                    <a:pt x="59681" y="1383"/>
                  </a:lnTo>
                  <a:lnTo>
                    <a:pt x="59681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755;p28">
              <a:extLst>
                <a:ext uri="{FF2B5EF4-FFF2-40B4-BE49-F238E27FC236}">
                  <a16:creationId xmlns:a16="http://schemas.microsoft.com/office/drawing/2014/main" id="{79485663-A9D8-4BA4-8A8C-5B33B57C5F45}"/>
                </a:ext>
              </a:extLst>
            </p:cNvPr>
            <p:cNvSpPr/>
            <p:nvPr/>
          </p:nvSpPr>
          <p:spPr>
            <a:xfrm>
              <a:off x="2730450" y="3843675"/>
              <a:ext cx="60050" cy="2525"/>
            </a:xfrm>
            <a:custGeom>
              <a:avLst/>
              <a:gdLst/>
              <a:ahLst/>
              <a:cxnLst/>
              <a:rect l="l" t="t" r="r" b="b"/>
              <a:pathLst>
                <a:path w="2402" h="101" extrusionOk="0">
                  <a:moveTo>
                    <a:pt x="1207" y="0"/>
                  </a:moveTo>
                  <a:cubicBezTo>
                    <a:pt x="541" y="0"/>
                    <a:pt x="0" y="13"/>
                    <a:pt x="0" y="50"/>
                  </a:cubicBezTo>
                  <a:cubicBezTo>
                    <a:pt x="0" y="75"/>
                    <a:pt x="541" y="101"/>
                    <a:pt x="1207" y="101"/>
                  </a:cubicBezTo>
                  <a:cubicBezTo>
                    <a:pt x="1861" y="101"/>
                    <a:pt x="2402" y="75"/>
                    <a:pt x="2402" y="50"/>
                  </a:cubicBezTo>
                  <a:cubicBezTo>
                    <a:pt x="2402" y="13"/>
                    <a:pt x="1861" y="0"/>
                    <a:pt x="12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756;p28">
              <a:extLst>
                <a:ext uri="{FF2B5EF4-FFF2-40B4-BE49-F238E27FC236}">
                  <a16:creationId xmlns:a16="http://schemas.microsoft.com/office/drawing/2014/main" id="{21D5F8C3-080D-48B9-B32F-61C434BDE476}"/>
                </a:ext>
              </a:extLst>
            </p:cNvPr>
            <p:cNvSpPr/>
            <p:nvPr/>
          </p:nvSpPr>
          <p:spPr>
            <a:xfrm>
              <a:off x="2290625" y="3850275"/>
              <a:ext cx="3175" cy="1575"/>
            </a:xfrm>
            <a:custGeom>
              <a:avLst/>
              <a:gdLst/>
              <a:ahLst/>
              <a:cxnLst/>
              <a:rect l="l" t="t" r="r" b="b"/>
              <a:pathLst>
                <a:path w="127" h="63" extrusionOk="0">
                  <a:moveTo>
                    <a:pt x="64" y="0"/>
                  </a:moveTo>
                  <a:cubicBezTo>
                    <a:pt x="26" y="0"/>
                    <a:pt x="1" y="13"/>
                    <a:pt x="1" y="38"/>
                  </a:cubicBezTo>
                  <a:cubicBezTo>
                    <a:pt x="1" y="50"/>
                    <a:pt x="26" y="63"/>
                    <a:pt x="64" y="63"/>
                  </a:cubicBezTo>
                  <a:cubicBezTo>
                    <a:pt x="102" y="63"/>
                    <a:pt x="127" y="50"/>
                    <a:pt x="127" y="38"/>
                  </a:cubicBezTo>
                  <a:cubicBezTo>
                    <a:pt x="127" y="13"/>
                    <a:pt x="102" y="0"/>
                    <a:pt x="6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757;p28">
              <a:extLst>
                <a:ext uri="{FF2B5EF4-FFF2-40B4-BE49-F238E27FC236}">
                  <a16:creationId xmlns:a16="http://schemas.microsoft.com/office/drawing/2014/main" id="{757A5F1B-8875-48FB-83E7-B828A38915A4}"/>
                </a:ext>
              </a:extLst>
            </p:cNvPr>
            <p:cNvSpPr/>
            <p:nvPr/>
          </p:nvSpPr>
          <p:spPr>
            <a:xfrm>
              <a:off x="2321450" y="2965000"/>
              <a:ext cx="576575" cy="381050"/>
            </a:xfrm>
            <a:custGeom>
              <a:avLst/>
              <a:gdLst/>
              <a:ahLst/>
              <a:cxnLst/>
              <a:rect l="l" t="t" r="r" b="b"/>
              <a:pathLst>
                <a:path w="23063" h="15242" extrusionOk="0">
                  <a:moveTo>
                    <a:pt x="638" y="0"/>
                  </a:moveTo>
                  <a:cubicBezTo>
                    <a:pt x="413" y="0"/>
                    <a:pt x="358" y="260"/>
                    <a:pt x="604" y="604"/>
                  </a:cubicBezTo>
                  <a:cubicBezTo>
                    <a:pt x="855" y="969"/>
                    <a:pt x="1522" y="2088"/>
                    <a:pt x="1333" y="2201"/>
                  </a:cubicBezTo>
                  <a:cubicBezTo>
                    <a:pt x="1283" y="2193"/>
                    <a:pt x="1234" y="2189"/>
                    <a:pt x="1184" y="2189"/>
                  </a:cubicBezTo>
                  <a:cubicBezTo>
                    <a:pt x="847" y="2189"/>
                    <a:pt x="531" y="2372"/>
                    <a:pt x="378" y="2679"/>
                  </a:cubicBezTo>
                  <a:cubicBezTo>
                    <a:pt x="201" y="3019"/>
                    <a:pt x="0" y="3484"/>
                    <a:pt x="164" y="3710"/>
                  </a:cubicBezTo>
                  <a:cubicBezTo>
                    <a:pt x="503" y="4125"/>
                    <a:pt x="868" y="4515"/>
                    <a:pt x="1258" y="4880"/>
                  </a:cubicBezTo>
                  <a:lnTo>
                    <a:pt x="1497" y="5068"/>
                  </a:lnTo>
                  <a:cubicBezTo>
                    <a:pt x="1497" y="5068"/>
                    <a:pt x="7470" y="13745"/>
                    <a:pt x="8777" y="14021"/>
                  </a:cubicBezTo>
                  <a:cubicBezTo>
                    <a:pt x="9582" y="14197"/>
                    <a:pt x="22119" y="15241"/>
                    <a:pt x="22119" y="15241"/>
                  </a:cubicBezTo>
                  <a:lnTo>
                    <a:pt x="23062" y="11783"/>
                  </a:lnTo>
                  <a:lnTo>
                    <a:pt x="10626" y="10651"/>
                  </a:lnTo>
                  <a:lnTo>
                    <a:pt x="3710" y="3635"/>
                  </a:lnTo>
                  <a:lnTo>
                    <a:pt x="3546" y="2868"/>
                  </a:lnTo>
                  <a:cubicBezTo>
                    <a:pt x="3521" y="2729"/>
                    <a:pt x="3496" y="2578"/>
                    <a:pt x="3471" y="2402"/>
                  </a:cubicBezTo>
                  <a:cubicBezTo>
                    <a:pt x="3433" y="2201"/>
                    <a:pt x="3433" y="1987"/>
                    <a:pt x="3471" y="1786"/>
                  </a:cubicBezTo>
                  <a:cubicBezTo>
                    <a:pt x="3509" y="1522"/>
                    <a:pt x="3584" y="1283"/>
                    <a:pt x="3685" y="1044"/>
                  </a:cubicBezTo>
                  <a:cubicBezTo>
                    <a:pt x="3794" y="869"/>
                    <a:pt x="3665" y="665"/>
                    <a:pt x="3506" y="665"/>
                  </a:cubicBezTo>
                  <a:cubicBezTo>
                    <a:pt x="3482" y="665"/>
                    <a:pt x="3458" y="670"/>
                    <a:pt x="3433" y="680"/>
                  </a:cubicBezTo>
                  <a:cubicBezTo>
                    <a:pt x="3232" y="768"/>
                    <a:pt x="2905" y="1321"/>
                    <a:pt x="2830" y="2075"/>
                  </a:cubicBezTo>
                  <a:cubicBezTo>
                    <a:pt x="2810" y="2272"/>
                    <a:pt x="2752" y="2349"/>
                    <a:pt x="2672" y="2349"/>
                  </a:cubicBezTo>
                  <a:cubicBezTo>
                    <a:pt x="2446" y="2349"/>
                    <a:pt x="2047" y="1732"/>
                    <a:pt x="1861" y="1472"/>
                  </a:cubicBezTo>
                  <a:cubicBezTo>
                    <a:pt x="1622" y="1107"/>
                    <a:pt x="818" y="13"/>
                    <a:pt x="654" y="1"/>
                  </a:cubicBezTo>
                  <a:cubicBezTo>
                    <a:pt x="649" y="0"/>
                    <a:pt x="643" y="0"/>
                    <a:pt x="63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758;p28">
              <a:extLst>
                <a:ext uri="{FF2B5EF4-FFF2-40B4-BE49-F238E27FC236}">
                  <a16:creationId xmlns:a16="http://schemas.microsoft.com/office/drawing/2014/main" id="{E51A4749-31C4-413B-9DE8-A52F816F54CF}"/>
                </a:ext>
              </a:extLst>
            </p:cNvPr>
            <p:cNvSpPr/>
            <p:nvPr/>
          </p:nvSpPr>
          <p:spPr>
            <a:xfrm>
              <a:off x="2324275" y="3042025"/>
              <a:ext cx="32000" cy="32450"/>
            </a:xfrm>
            <a:custGeom>
              <a:avLst/>
              <a:gdLst/>
              <a:ahLst/>
              <a:cxnLst/>
              <a:rect l="l" t="t" r="r" b="b"/>
              <a:pathLst>
                <a:path w="1280" h="1298" extrusionOk="0">
                  <a:moveTo>
                    <a:pt x="428" y="0"/>
                  </a:moveTo>
                  <a:lnTo>
                    <a:pt x="0" y="478"/>
                  </a:lnTo>
                  <a:lnTo>
                    <a:pt x="642" y="1094"/>
                  </a:lnTo>
                  <a:cubicBezTo>
                    <a:pt x="717" y="1170"/>
                    <a:pt x="793" y="1233"/>
                    <a:pt x="893" y="1270"/>
                  </a:cubicBezTo>
                  <a:cubicBezTo>
                    <a:pt x="928" y="1289"/>
                    <a:pt x="963" y="1297"/>
                    <a:pt x="998" y="1297"/>
                  </a:cubicBezTo>
                  <a:cubicBezTo>
                    <a:pt x="1150" y="1297"/>
                    <a:pt x="1280" y="1133"/>
                    <a:pt x="1208" y="969"/>
                  </a:cubicBezTo>
                  <a:cubicBezTo>
                    <a:pt x="1170" y="881"/>
                    <a:pt x="1120" y="805"/>
                    <a:pt x="1057" y="742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759;p28">
              <a:extLst>
                <a:ext uri="{FF2B5EF4-FFF2-40B4-BE49-F238E27FC236}">
                  <a16:creationId xmlns:a16="http://schemas.microsoft.com/office/drawing/2014/main" id="{B88A63D1-B850-4241-B082-1B22F9E26F5E}"/>
                </a:ext>
              </a:extLst>
            </p:cNvPr>
            <p:cNvSpPr/>
            <p:nvPr/>
          </p:nvSpPr>
          <p:spPr>
            <a:xfrm>
              <a:off x="2323950" y="3042000"/>
              <a:ext cx="33050" cy="34250"/>
            </a:xfrm>
            <a:custGeom>
              <a:avLst/>
              <a:gdLst/>
              <a:ahLst/>
              <a:cxnLst/>
              <a:rect l="l" t="t" r="r" b="b"/>
              <a:pathLst>
                <a:path w="1322" h="1370" extrusionOk="0">
                  <a:moveTo>
                    <a:pt x="456" y="0"/>
                  </a:moveTo>
                  <a:cubicBezTo>
                    <a:pt x="455" y="0"/>
                    <a:pt x="454" y="1"/>
                    <a:pt x="454" y="1"/>
                  </a:cubicBezTo>
                  <a:cubicBezTo>
                    <a:pt x="504" y="127"/>
                    <a:pt x="592" y="253"/>
                    <a:pt x="680" y="366"/>
                  </a:cubicBezTo>
                  <a:lnTo>
                    <a:pt x="982" y="743"/>
                  </a:lnTo>
                  <a:cubicBezTo>
                    <a:pt x="1032" y="806"/>
                    <a:pt x="1095" y="882"/>
                    <a:pt x="1133" y="957"/>
                  </a:cubicBezTo>
                  <a:cubicBezTo>
                    <a:pt x="1170" y="1020"/>
                    <a:pt x="1170" y="1108"/>
                    <a:pt x="1133" y="1171"/>
                  </a:cubicBezTo>
                  <a:cubicBezTo>
                    <a:pt x="1098" y="1214"/>
                    <a:pt x="1046" y="1233"/>
                    <a:pt x="997" y="1233"/>
                  </a:cubicBezTo>
                  <a:cubicBezTo>
                    <a:pt x="974" y="1233"/>
                    <a:pt x="951" y="1229"/>
                    <a:pt x="931" y="1221"/>
                  </a:cubicBezTo>
                  <a:cubicBezTo>
                    <a:pt x="843" y="1183"/>
                    <a:pt x="781" y="1133"/>
                    <a:pt x="718" y="1070"/>
                  </a:cubicBezTo>
                  <a:lnTo>
                    <a:pt x="366" y="756"/>
                  </a:lnTo>
                  <a:cubicBezTo>
                    <a:pt x="265" y="655"/>
                    <a:pt x="139" y="567"/>
                    <a:pt x="13" y="492"/>
                  </a:cubicBezTo>
                  <a:lnTo>
                    <a:pt x="13" y="492"/>
                  </a:lnTo>
                  <a:cubicBezTo>
                    <a:pt x="1" y="504"/>
                    <a:pt x="114" y="630"/>
                    <a:pt x="303" y="831"/>
                  </a:cubicBezTo>
                  <a:lnTo>
                    <a:pt x="630" y="1171"/>
                  </a:lnTo>
                  <a:cubicBezTo>
                    <a:pt x="705" y="1246"/>
                    <a:pt x="793" y="1309"/>
                    <a:pt x="881" y="1347"/>
                  </a:cubicBezTo>
                  <a:cubicBezTo>
                    <a:pt x="919" y="1362"/>
                    <a:pt x="957" y="1369"/>
                    <a:pt x="995" y="1369"/>
                  </a:cubicBezTo>
                  <a:cubicBezTo>
                    <a:pt x="1085" y="1369"/>
                    <a:pt x="1171" y="1329"/>
                    <a:pt x="1233" y="1259"/>
                  </a:cubicBezTo>
                  <a:cubicBezTo>
                    <a:pt x="1309" y="1158"/>
                    <a:pt x="1321" y="1020"/>
                    <a:pt x="1258" y="907"/>
                  </a:cubicBezTo>
                  <a:cubicBezTo>
                    <a:pt x="1208" y="819"/>
                    <a:pt x="1145" y="743"/>
                    <a:pt x="1082" y="668"/>
                  </a:cubicBezTo>
                  <a:lnTo>
                    <a:pt x="768" y="316"/>
                  </a:lnTo>
                  <a:cubicBezTo>
                    <a:pt x="589" y="113"/>
                    <a:pt x="478" y="0"/>
                    <a:pt x="45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760;p28">
              <a:extLst>
                <a:ext uri="{FF2B5EF4-FFF2-40B4-BE49-F238E27FC236}">
                  <a16:creationId xmlns:a16="http://schemas.microsoft.com/office/drawing/2014/main" id="{0C688C8A-1B3F-41B9-B3BB-CFD53C2E282D}"/>
                </a:ext>
              </a:extLst>
            </p:cNvPr>
            <p:cNvSpPr/>
            <p:nvPr/>
          </p:nvSpPr>
          <p:spPr>
            <a:xfrm>
              <a:off x="2335900" y="3030700"/>
              <a:ext cx="31700" cy="32750"/>
            </a:xfrm>
            <a:custGeom>
              <a:avLst/>
              <a:gdLst/>
              <a:ahLst/>
              <a:cxnLst/>
              <a:rect l="l" t="t" r="r" b="b"/>
              <a:pathLst>
                <a:path w="1268" h="1310" extrusionOk="0">
                  <a:moveTo>
                    <a:pt x="416" y="1"/>
                  </a:moveTo>
                  <a:lnTo>
                    <a:pt x="1" y="491"/>
                  </a:lnTo>
                  <a:lnTo>
                    <a:pt x="642" y="1107"/>
                  </a:lnTo>
                  <a:cubicBezTo>
                    <a:pt x="705" y="1170"/>
                    <a:pt x="780" y="1233"/>
                    <a:pt x="881" y="1283"/>
                  </a:cubicBezTo>
                  <a:cubicBezTo>
                    <a:pt x="914" y="1301"/>
                    <a:pt x="948" y="1309"/>
                    <a:pt x="982" y="1309"/>
                  </a:cubicBezTo>
                  <a:cubicBezTo>
                    <a:pt x="1136" y="1309"/>
                    <a:pt x="1268" y="1137"/>
                    <a:pt x="1195" y="982"/>
                  </a:cubicBezTo>
                  <a:cubicBezTo>
                    <a:pt x="1158" y="894"/>
                    <a:pt x="1107" y="818"/>
                    <a:pt x="1044" y="755"/>
                  </a:cubicBezTo>
                  <a:lnTo>
                    <a:pt x="416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761;p28">
              <a:extLst>
                <a:ext uri="{FF2B5EF4-FFF2-40B4-BE49-F238E27FC236}">
                  <a16:creationId xmlns:a16="http://schemas.microsoft.com/office/drawing/2014/main" id="{2333CF88-363E-44EE-A221-6857FE14B5BF}"/>
                </a:ext>
              </a:extLst>
            </p:cNvPr>
            <p:cNvSpPr/>
            <p:nvPr/>
          </p:nvSpPr>
          <p:spPr>
            <a:xfrm>
              <a:off x="2335600" y="3030675"/>
              <a:ext cx="32700" cy="34325"/>
            </a:xfrm>
            <a:custGeom>
              <a:avLst/>
              <a:gdLst/>
              <a:ahLst/>
              <a:cxnLst/>
              <a:rect l="l" t="t" r="r" b="b"/>
              <a:pathLst>
                <a:path w="1308" h="1373" extrusionOk="0">
                  <a:moveTo>
                    <a:pt x="443" y="1"/>
                  </a:moveTo>
                  <a:cubicBezTo>
                    <a:pt x="442" y="1"/>
                    <a:pt x="441" y="1"/>
                    <a:pt x="440" y="2"/>
                  </a:cubicBezTo>
                  <a:cubicBezTo>
                    <a:pt x="491" y="127"/>
                    <a:pt x="579" y="253"/>
                    <a:pt x="667" y="366"/>
                  </a:cubicBezTo>
                  <a:lnTo>
                    <a:pt x="968" y="744"/>
                  </a:lnTo>
                  <a:cubicBezTo>
                    <a:pt x="1019" y="806"/>
                    <a:pt x="1082" y="882"/>
                    <a:pt x="1119" y="957"/>
                  </a:cubicBezTo>
                  <a:cubicBezTo>
                    <a:pt x="1157" y="1020"/>
                    <a:pt x="1157" y="1108"/>
                    <a:pt x="1119" y="1171"/>
                  </a:cubicBezTo>
                  <a:cubicBezTo>
                    <a:pt x="1086" y="1205"/>
                    <a:pt x="1035" y="1227"/>
                    <a:pt x="987" y="1227"/>
                  </a:cubicBezTo>
                  <a:cubicBezTo>
                    <a:pt x="963" y="1227"/>
                    <a:pt x="939" y="1221"/>
                    <a:pt x="918" y="1209"/>
                  </a:cubicBezTo>
                  <a:cubicBezTo>
                    <a:pt x="830" y="1184"/>
                    <a:pt x="767" y="1133"/>
                    <a:pt x="704" y="1071"/>
                  </a:cubicBezTo>
                  <a:lnTo>
                    <a:pt x="352" y="756"/>
                  </a:lnTo>
                  <a:cubicBezTo>
                    <a:pt x="252" y="656"/>
                    <a:pt x="138" y="568"/>
                    <a:pt x="0" y="492"/>
                  </a:cubicBezTo>
                  <a:lnTo>
                    <a:pt x="0" y="492"/>
                  </a:lnTo>
                  <a:cubicBezTo>
                    <a:pt x="88" y="618"/>
                    <a:pt x="176" y="731"/>
                    <a:pt x="289" y="832"/>
                  </a:cubicBezTo>
                  <a:lnTo>
                    <a:pt x="629" y="1171"/>
                  </a:lnTo>
                  <a:cubicBezTo>
                    <a:pt x="692" y="1247"/>
                    <a:pt x="780" y="1309"/>
                    <a:pt x="880" y="1347"/>
                  </a:cubicBezTo>
                  <a:cubicBezTo>
                    <a:pt x="918" y="1364"/>
                    <a:pt x="959" y="1372"/>
                    <a:pt x="999" y="1372"/>
                  </a:cubicBezTo>
                  <a:cubicBezTo>
                    <a:pt x="1080" y="1372"/>
                    <a:pt x="1161" y="1339"/>
                    <a:pt x="1220" y="1272"/>
                  </a:cubicBezTo>
                  <a:cubicBezTo>
                    <a:pt x="1295" y="1159"/>
                    <a:pt x="1308" y="1033"/>
                    <a:pt x="1245" y="920"/>
                  </a:cubicBezTo>
                  <a:cubicBezTo>
                    <a:pt x="1195" y="832"/>
                    <a:pt x="1132" y="744"/>
                    <a:pt x="1069" y="681"/>
                  </a:cubicBezTo>
                  <a:lnTo>
                    <a:pt x="755" y="316"/>
                  </a:lnTo>
                  <a:cubicBezTo>
                    <a:pt x="575" y="124"/>
                    <a:pt x="463" y="1"/>
                    <a:pt x="44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762;p28">
              <a:extLst>
                <a:ext uri="{FF2B5EF4-FFF2-40B4-BE49-F238E27FC236}">
                  <a16:creationId xmlns:a16="http://schemas.microsoft.com/office/drawing/2014/main" id="{37DB9799-E22D-4E8E-8006-C7FE2D9A3705}"/>
                </a:ext>
              </a:extLst>
            </p:cNvPr>
            <p:cNvSpPr/>
            <p:nvPr/>
          </p:nvSpPr>
          <p:spPr>
            <a:xfrm>
              <a:off x="2348475" y="3021600"/>
              <a:ext cx="31700" cy="32750"/>
            </a:xfrm>
            <a:custGeom>
              <a:avLst/>
              <a:gdLst/>
              <a:ahLst/>
              <a:cxnLst/>
              <a:rect l="l" t="t" r="r" b="b"/>
              <a:pathLst>
                <a:path w="1268" h="1310" extrusionOk="0">
                  <a:moveTo>
                    <a:pt x="416" y="0"/>
                  </a:moveTo>
                  <a:lnTo>
                    <a:pt x="1" y="490"/>
                  </a:lnTo>
                  <a:lnTo>
                    <a:pt x="629" y="1107"/>
                  </a:lnTo>
                  <a:cubicBezTo>
                    <a:pt x="705" y="1182"/>
                    <a:pt x="780" y="1245"/>
                    <a:pt x="881" y="1283"/>
                  </a:cubicBezTo>
                  <a:cubicBezTo>
                    <a:pt x="916" y="1301"/>
                    <a:pt x="951" y="1309"/>
                    <a:pt x="985" y="1309"/>
                  </a:cubicBezTo>
                  <a:cubicBezTo>
                    <a:pt x="1138" y="1309"/>
                    <a:pt x="1267" y="1145"/>
                    <a:pt x="1195" y="981"/>
                  </a:cubicBezTo>
                  <a:cubicBezTo>
                    <a:pt x="1158" y="893"/>
                    <a:pt x="1107" y="817"/>
                    <a:pt x="1044" y="755"/>
                  </a:cubicBezTo>
                  <a:cubicBezTo>
                    <a:pt x="831" y="503"/>
                    <a:pt x="629" y="252"/>
                    <a:pt x="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763;p28">
              <a:extLst>
                <a:ext uri="{FF2B5EF4-FFF2-40B4-BE49-F238E27FC236}">
                  <a16:creationId xmlns:a16="http://schemas.microsoft.com/office/drawing/2014/main" id="{47586749-6584-41C1-83D0-723EEB9EF697}"/>
                </a:ext>
              </a:extLst>
            </p:cNvPr>
            <p:cNvSpPr/>
            <p:nvPr/>
          </p:nvSpPr>
          <p:spPr>
            <a:xfrm>
              <a:off x="2348475" y="3021600"/>
              <a:ext cx="32100" cy="34225"/>
            </a:xfrm>
            <a:custGeom>
              <a:avLst/>
              <a:gdLst/>
              <a:ahLst/>
              <a:cxnLst/>
              <a:rect l="l" t="t" r="r" b="b"/>
              <a:pathLst>
                <a:path w="1284" h="1369" extrusionOk="0">
                  <a:moveTo>
                    <a:pt x="416" y="0"/>
                  </a:moveTo>
                  <a:lnTo>
                    <a:pt x="416" y="0"/>
                  </a:lnTo>
                  <a:cubicBezTo>
                    <a:pt x="479" y="138"/>
                    <a:pt x="567" y="264"/>
                    <a:pt x="667" y="365"/>
                  </a:cubicBezTo>
                  <a:lnTo>
                    <a:pt x="956" y="742"/>
                  </a:lnTo>
                  <a:cubicBezTo>
                    <a:pt x="1019" y="805"/>
                    <a:pt x="1070" y="880"/>
                    <a:pt x="1107" y="956"/>
                  </a:cubicBezTo>
                  <a:cubicBezTo>
                    <a:pt x="1158" y="1031"/>
                    <a:pt x="1158" y="1107"/>
                    <a:pt x="1107" y="1182"/>
                  </a:cubicBezTo>
                  <a:cubicBezTo>
                    <a:pt x="1074" y="1216"/>
                    <a:pt x="1029" y="1232"/>
                    <a:pt x="981" y="1232"/>
                  </a:cubicBezTo>
                  <a:cubicBezTo>
                    <a:pt x="956" y="1232"/>
                    <a:pt x="931" y="1228"/>
                    <a:pt x="906" y="1220"/>
                  </a:cubicBezTo>
                  <a:cubicBezTo>
                    <a:pt x="831" y="1182"/>
                    <a:pt x="755" y="1144"/>
                    <a:pt x="692" y="1081"/>
                  </a:cubicBezTo>
                  <a:lnTo>
                    <a:pt x="340" y="767"/>
                  </a:lnTo>
                  <a:cubicBezTo>
                    <a:pt x="240" y="654"/>
                    <a:pt x="126" y="566"/>
                    <a:pt x="1" y="490"/>
                  </a:cubicBezTo>
                  <a:lnTo>
                    <a:pt x="1" y="490"/>
                  </a:lnTo>
                  <a:cubicBezTo>
                    <a:pt x="76" y="616"/>
                    <a:pt x="164" y="729"/>
                    <a:pt x="277" y="830"/>
                  </a:cubicBezTo>
                  <a:lnTo>
                    <a:pt x="604" y="1169"/>
                  </a:lnTo>
                  <a:cubicBezTo>
                    <a:pt x="680" y="1245"/>
                    <a:pt x="768" y="1308"/>
                    <a:pt x="856" y="1346"/>
                  </a:cubicBezTo>
                  <a:cubicBezTo>
                    <a:pt x="894" y="1361"/>
                    <a:pt x="934" y="1368"/>
                    <a:pt x="973" y="1368"/>
                  </a:cubicBezTo>
                  <a:cubicBezTo>
                    <a:pt x="1061" y="1368"/>
                    <a:pt x="1147" y="1331"/>
                    <a:pt x="1208" y="1270"/>
                  </a:cubicBezTo>
                  <a:cubicBezTo>
                    <a:pt x="1283" y="1157"/>
                    <a:pt x="1283" y="1019"/>
                    <a:pt x="1220" y="905"/>
                  </a:cubicBezTo>
                  <a:cubicBezTo>
                    <a:pt x="1183" y="830"/>
                    <a:pt x="1120" y="742"/>
                    <a:pt x="1044" y="679"/>
                  </a:cubicBezTo>
                  <a:lnTo>
                    <a:pt x="730" y="314"/>
                  </a:lnTo>
                  <a:cubicBezTo>
                    <a:pt x="642" y="201"/>
                    <a:pt x="541" y="88"/>
                    <a:pt x="41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764;p28">
              <a:extLst>
                <a:ext uri="{FF2B5EF4-FFF2-40B4-BE49-F238E27FC236}">
                  <a16:creationId xmlns:a16="http://schemas.microsoft.com/office/drawing/2014/main" id="{9C1727FD-39EB-40EA-ABFF-97057D8ECDB1}"/>
                </a:ext>
              </a:extLst>
            </p:cNvPr>
            <p:cNvSpPr/>
            <p:nvPr/>
          </p:nvSpPr>
          <p:spPr>
            <a:xfrm>
              <a:off x="2373625" y="3034175"/>
              <a:ext cx="18575" cy="30200"/>
            </a:xfrm>
            <a:custGeom>
              <a:avLst/>
              <a:gdLst/>
              <a:ahLst/>
              <a:cxnLst/>
              <a:rect l="l" t="t" r="r" b="b"/>
              <a:pathLst>
                <a:path w="743" h="1208" extrusionOk="0">
                  <a:moveTo>
                    <a:pt x="730" y="0"/>
                  </a:moveTo>
                  <a:cubicBezTo>
                    <a:pt x="717" y="0"/>
                    <a:pt x="629" y="38"/>
                    <a:pt x="529" y="151"/>
                  </a:cubicBezTo>
                  <a:cubicBezTo>
                    <a:pt x="333" y="404"/>
                    <a:pt x="243" y="721"/>
                    <a:pt x="297" y="1044"/>
                  </a:cubicBezTo>
                  <a:lnTo>
                    <a:pt x="297" y="1044"/>
                  </a:lnTo>
                  <a:cubicBezTo>
                    <a:pt x="227" y="1028"/>
                    <a:pt x="167" y="1023"/>
                    <a:pt x="120" y="1023"/>
                  </a:cubicBezTo>
                  <a:cubicBezTo>
                    <a:pt x="44" y="1023"/>
                    <a:pt x="1" y="1037"/>
                    <a:pt x="1" y="1044"/>
                  </a:cubicBezTo>
                  <a:cubicBezTo>
                    <a:pt x="1" y="1069"/>
                    <a:pt x="152" y="1094"/>
                    <a:pt x="353" y="1169"/>
                  </a:cubicBezTo>
                  <a:lnTo>
                    <a:pt x="441" y="1207"/>
                  </a:lnTo>
                  <a:lnTo>
                    <a:pt x="428" y="1107"/>
                  </a:lnTo>
                  <a:cubicBezTo>
                    <a:pt x="403" y="968"/>
                    <a:pt x="403" y="843"/>
                    <a:pt x="428" y="704"/>
                  </a:cubicBezTo>
                  <a:cubicBezTo>
                    <a:pt x="491" y="289"/>
                    <a:pt x="743" y="13"/>
                    <a:pt x="73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765;p28">
              <a:extLst>
                <a:ext uri="{FF2B5EF4-FFF2-40B4-BE49-F238E27FC236}">
                  <a16:creationId xmlns:a16="http://schemas.microsoft.com/office/drawing/2014/main" id="{0D278540-ED73-47B9-B141-A044527F67DF}"/>
                </a:ext>
              </a:extLst>
            </p:cNvPr>
            <p:cNvSpPr/>
            <p:nvPr/>
          </p:nvSpPr>
          <p:spPr>
            <a:xfrm>
              <a:off x="2655625" y="2938600"/>
              <a:ext cx="158450" cy="274475"/>
            </a:xfrm>
            <a:custGeom>
              <a:avLst/>
              <a:gdLst/>
              <a:ahLst/>
              <a:cxnLst/>
              <a:rect l="l" t="t" r="r" b="b"/>
              <a:pathLst>
                <a:path w="6338" h="10979" extrusionOk="0">
                  <a:moveTo>
                    <a:pt x="63" y="0"/>
                  </a:moveTo>
                  <a:cubicBezTo>
                    <a:pt x="63" y="0"/>
                    <a:pt x="0" y="6715"/>
                    <a:pt x="239" y="7595"/>
                  </a:cubicBezTo>
                  <a:cubicBezTo>
                    <a:pt x="507" y="8560"/>
                    <a:pt x="1499" y="8700"/>
                    <a:pt x="2051" y="8700"/>
                  </a:cubicBezTo>
                  <a:cubicBezTo>
                    <a:pt x="2276" y="8700"/>
                    <a:pt x="2427" y="8677"/>
                    <a:pt x="2427" y="8677"/>
                  </a:cubicBezTo>
                  <a:lnTo>
                    <a:pt x="2591" y="10978"/>
                  </a:lnTo>
                  <a:lnTo>
                    <a:pt x="6338" y="10802"/>
                  </a:lnTo>
                  <a:lnTo>
                    <a:pt x="6313" y="118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766;p28">
              <a:extLst>
                <a:ext uri="{FF2B5EF4-FFF2-40B4-BE49-F238E27FC236}">
                  <a16:creationId xmlns:a16="http://schemas.microsoft.com/office/drawing/2014/main" id="{08219756-10F3-4C96-83A4-F36093032C2A}"/>
                </a:ext>
              </a:extLst>
            </p:cNvPr>
            <p:cNvSpPr/>
            <p:nvPr/>
          </p:nvSpPr>
          <p:spPr>
            <a:xfrm>
              <a:off x="2617725" y="2900975"/>
              <a:ext cx="242575" cy="254550"/>
            </a:xfrm>
            <a:custGeom>
              <a:avLst/>
              <a:gdLst/>
              <a:ahLst/>
              <a:cxnLst/>
              <a:rect l="l" t="t" r="r" b="b"/>
              <a:pathLst>
                <a:path w="9703" h="10182" extrusionOk="0">
                  <a:moveTo>
                    <a:pt x="2821" y="0"/>
                  </a:moveTo>
                  <a:cubicBezTo>
                    <a:pt x="1419" y="0"/>
                    <a:pt x="1" y="1118"/>
                    <a:pt x="649" y="2448"/>
                  </a:cubicBezTo>
                  <a:cubicBezTo>
                    <a:pt x="925" y="3027"/>
                    <a:pt x="2258" y="4083"/>
                    <a:pt x="2258" y="4083"/>
                  </a:cubicBezTo>
                  <a:lnTo>
                    <a:pt x="2849" y="5680"/>
                  </a:lnTo>
                  <a:cubicBezTo>
                    <a:pt x="3055" y="5523"/>
                    <a:pt x="3286" y="5431"/>
                    <a:pt x="3499" y="5431"/>
                  </a:cubicBezTo>
                  <a:cubicBezTo>
                    <a:pt x="3831" y="5431"/>
                    <a:pt x="4118" y="5656"/>
                    <a:pt x="4195" y="6208"/>
                  </a:cubicBezTo>
                  <a:cubicBezTo>
                    <a:pt x="4295" y="6875"/>
                    <a:pt x="3478" y="7000"/>
                    <a:pt x="3478" y="7000"/>
                  </a:cubicBezTo>
                  <a:cubicBezTo>
                    <a:pt x="3943" y="7818"/>
                    <a:pt x="4283" y="8472"/>
                    <a:pt x="4974" y="9251"/>
                  </a:cubicBezTo>
                  <a:cubicBezTo>
                    <a:pt x="5729" y="10081"/>
                    <a:pt x="6144" y="10169"/>
                    <a:pt x="6961" y="10182"/>
                  </a:cubicBezTo>
                  <a:lnTo>
                    <a:pt x="7867" y="10182"/>
                  </a:lnTo>
                  <a:cubicBezTo>
                    <a:pt x="7867" y="10182"/>
                    <a:pt x="9703" y="8648"/>
                    <a:pt x="9338" y="4586"/>
                  </a:cubicBezTo>
                  <a:cubicBezTo>
                    <a:pt x="8973" y="537"/>
                    <a:pt x="5326" y="1719"/>
                    <a:pt x="4471" y="713"/>
                  </a:cubicBezTo>
                  <a:cubicBezTo>
                    <a:pt x="4040" y="213"/>
                    <a:pt x="3432" y="0"/>
                    <a:pt x="282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767;p28">
              <a:extLst>
                <a:ext uri="{FF2B5EF4-FFF2-40B4-BE49-F238E27FC236}">
                  <a16:creationId xmlns:a16="http://schemas.microsoft.com/office/drawing/2014/main" id="{8FA02799-D583-478F-B09F-9B255909831A}"/>
                </a:ext>
              </a:extLst>
            </p:cNvPr>
            <p:cNvSpPr/>
            <p:nvPr/>
          </p:nvSpPr>
          <p:spPr>
            <a:xfrm>
              <a:off x="2634550" y="2939550"/>
              <a:ext cx="211600" cy="161400"/>
            </a:xfrm>
            <a:custGeom>
              <a:avLst/>
              <a:gdLst/>
              <a:ahLst/>
              <a:cxnLst/>
              <a:rect l="l" t="t" r="r" b="b"/>
              <a:pathLst>
                <a:path w="8464" h="6456" extrusionOk="0">
                  <a:moveTo>
                    <a:pt x="26" y="0"/>
                  </a:moveTo>
                  <a:cubicBezTo>
                    <a:pt x="1" y="151"/>
                    <a:pt x="13" y="302"/>
                    <a:pt x="51" y="453"/>
                  </a:cubicBezTo>
                  <a:cubicBezTo>
                    <a:pt x="152" y="843"/>
                    <a:pt x="391" y="1195"/>
                    <a:pt x="718" y="1446"/>
                  </a:cubicBezTo>
                  <a:cubicBezTo>
                    <a:pt x="1133" y="1760"/>
                    <a:pt x="1736" y="1949"/>
                    <a:pt x="2403" y="2075"/>
                  </a:cubicBezTo>
                  <a:cubicBezTo>
                    <a:pt x="3069" y="2213"/>
                    <a:pt x="3836" y="2289"/>
                    <a:pt x="4477" y="2741"/>
                  </a:cubicBezTo>
                  <a:cubicBezTo>
                    <a:pt x="5119" y="3181"/>
                    <a:pt x="5509" y="3848"/>
                    <a:pt x="5861" y="4426"/>
                  </a:cubicBezTo>
                  <a:cubicBezTo>
                    <a:pt x="6200" y="5005"/>
                    <a:pt x="6552" y="5520"/>
                    <a:pt x="6942" y="5860"/>
                  </a:cubicBezTo>
                  <a:cubicBezTo>
                    <a:pt x="7244" y="6136"/>
                    <a:pt x="7609" y="6338"/>
                    <a:pt x="8011" y="6426"/>
                  </a:cubicBezTo>
                  <a:cubicBezTo>
                    <a:pt x="8121" y="6444"/>
                    <a:pt x="8232" y="6456"/>
                    <a:pt x="8342" y="6456"/>
                  </a:cubicBezTo>
                  <a:cubicBezTo>
                    <a:pt x="8383" y="6456"/>
                    <a:pt x="8423" y="6454"/>
                    <a:pt x="8464" y="6451"/>
                  </a:cubicBezTo>
                  <a:cubicBezTo>
                    <a:pt x="8464" y="6451"/>
                    <a:pt x="8426" y="6438"/>
                    <a:pt x="8338" y="6438"/>
                  </a:cubicBezTo>
                  <a:cubicBezTo>
                    <a:pt x="8237" y="6426"/>
                    <a:pt x="8124" y="6413"/>
                    <a:pt x="8011" y="6401"/>
                  </a:cubicBezTo>
                  <a:cubicBezTo>
                    <a:pt x="7621" y="6300"/>
                    <a:pt x="7256" y="6111"/>
                    <a:pt x="6967" y="5835"/>
                  </a:cubicBezTo>
                  <a:cubicBezTo>
                    <a:pt x="6577" y="5495"/>
                    <a:pt x="6238" y="4980"/>
                    <a:pt x="5898" y="4401"/>
                  </a:cubicBezTo>
                  <a:cubicBezTo>
                    <a:pt x="5546" y="3823"/>
                    <a:pt x="5169" y="3144"/>
                    <a:pt x="4503" y="2691"/>
                  </a:cubicBezTo>
                  <a:cubicBezTo>
                    <a:pt x="3836" y="2251"/>
                    <a:pt x="3069" y="2150"/>
                    <a:pt x="2403" y="2037"/>
                  </a:cubicBezTo>
                  <a:cubicBezTo>
                    <a:pt x="1736" y="1911"/>
                    <a:pt x="1145" y="1723"/>
                    <a:pt x="743" y="1408"/>
                  </a:cubicBezTo>
                  <a:cubicBezTo>
                    <a:pt x="416" y="1169"/>
                    <a:pt x="177" y="830"/>
                    <a:pt x="64" y="440"/>
                  </a:cubicBezTo>
                  <a:cubicBezTo>
                    <a:pt x="26" y="302"/>
                    <a:pt x="13" y="151"/>
                    <a:pt x="2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768;p28">
              <a:extLst>
                <a:ext uri="{FF2B5EF4-FFF2-40B4-BE49-F238E27FC236}">
                  <a16:creationId xmlns:a16="http://schemas.microsoft.com/office/drawing/2014/main" id="{60E82F19-D309-4C56-BBD5-8CF4404C68AB}"/>
                </a:ext>
              </a:extLst>
            </p:cNvPr>
            <p:cNvSpPr/>
            <p:nvPr/>
          </p:nvSpPr>
          <p:spPr>
            <a:xfrm>
              <a:off x="2636125" y="2926325"/>
              <a:ext cx="215375" cy="121750"/>
            </a:xfrm>
            <a:custGeom>
              <a:avLst/>
              <a:gdLst/>
              <a:ahLst/>
              <a:cxnLst/>
              <a:rect l="l" t="t" r="r" b="b"/>
              <a:pathLst>
                <a:path w="8615" h="4870" extrusionOk="0">
                  <a:moveTo>
                    <a:pt x="2928" y="586"/>
                  </a:moveTo>
                  <a:cubicBezTo>
                    <a:pt x="3035" y="586"/>
                    <a:pt x="3144" y="609"/>
                    <a:pt x="3245" y="655"/>
                  </a:cubicBezTo>
                  <a:cubicBezTo>
                    <a:pt x="3509" y="768"/>
                    <a:pt x="3660" y="1057"/>
                    <a:pt x="3610" y="1346"/>
                  </a:cubicBezTo>
                  <a:cubicBezTo>
                    <a:pt x="3572" y="1610"/>
                    <a:pt x="3421" y="1849"/>
                    <a:pt x="3195" y="2000"/>
                  </a:cubicBezTo>
                  <a:cubicBezTo>
                    <a:pt x="3025" y="2110"/>
                    <a:pt x="2831" y="2172"/>
                    <a:pt x="2632" y="2193"/>
                  </a:cubicBezTo>
                  <a:lnTo>
                    <a:pt x="2632" y="2193"/>
                  </a:lnTo>
                  <a:cubicBezTo>
                    <a:pt x="2437" y="2059"/>
                    <a:pt x="2285" y="1868"/>
                    <a:pt x="2201" y="1636"/>
                  </a:cubicBezTo>
                  <a:cubicBezTo>
                    <a:pt x="2113" y="1334"/>
                    <a:pt x="2201" y="1007"/>
                    <a:pt x="2415" y="781"/>
                  </a:cubicBezTo>
                  <a:cubicBezTo>
                    <a:pt x="2558" y="653"/>
                    <a:pt x="2742" y="586"/>
                    <a:pt x="2928" y="586"/>
                  </a:cubicBezTo>
                  <a:close/>
                  <a:moveTo>
                    <a:pt x="8413" y="3610"/>
                  </a:moveTo>
                  <a:lnTo>
                    <a:pt x="8614" y="3673"/>
                  </a:lnTo>
                  <a:cubicBezTo>
                    <a:pt x="8614" y="3673"/>
                    <a:pt x="8552" y="3648"/>
                    <a:pt x="8413" y="3610"/>
                  </a:cubicBezTo>
                  <a:close/>
                  <a:moveTo>
                    <a:pt x="7680" y="3474"/>
                  </a:moveTo>
                  <a:cubicBezTo>
                    <a:pt x="7735" y="3474"/>
                    <a:pt x="7791" y="3477"/>
                    <a:pt x="7847" y="3484"/>
                  </a:cubicBezTo>
                  <a:cubicBezTo>
                    <a:pt x="7902" y="3491"/>
                    <a:pt x="7955" y="3499"/>
                    <a:pt x="8007" y="3509"/>
                  </a:cubicBezTo>
                  <a:lnTo>
                    <a:pt x="8007" y="3509"/>
                  </a:lnTo>
                  <a:cubicBezTo>
                    <a:pt x="8038" y="3721"/>
                    <a:pt x="8021" y="3944"/>
                    <a:pt x="7948" y="4163"/>
                  </a:cubicBezTo>
                  <a:cubicBezTo>
                    <a:pt x="7872" y="4402"/>
                    <a:pt x="7709" y="4616"/>
                    <a:pt x="7495" y="4742"/>
                  </a:cubicBezTo>
                  <a:cubicBezTo>
                    <a:pt x="7395" y="4804"/>
                    <a:pt x="7281" y="4830"/>
                    <a:pt x="7156" y="4830"/>
                  </a:cubicBezTo>
                  <a:cubicBezTo>
                    <a:pt x="7043" y="4830"/>
                    <a:pt x="6942" y="4792"/>
                    <a:pt x="6854" y="4716"/>
                  </a:cubicBezTo>
                  <a:cubicBezTo>
                    <a:pt x="6703" y="4566"/>
                    <a:pt x="6640" y="4352"/>
                    <a:pt x="6678" y="4138"/>
                  </a:cubicBezTo>
                  <a:cubicBezTo>
                    <a:pt x="6716" y="3949"/>
                    <a:pt x="6829" y="3786"/>
                    <a:pt x="6980" y="3685"/>
                  </a:cubicBezTo>
                  <a:cubicBezTo>
                    <a:pt x="7195" y="3542"/>
                    <a:pt x="7435" y="3474"/>
                    <a:pt x="7680" y="3474"/>
                  </a:cubicBezTo>
                  <a:close/>
                  <a:moveTo>
                    <a:pt x="1" y="1"/>
                  </a:moveTo>
                  <a:cubicBezTo>
                    <a:pt x="1" y="2"/>
                    <a:pt x="13" y="78"/>
                    <a:pt x="26" y="202"/>
                  </a:cubicBezTo>
                  <a:cubicBezTo>
                    <a:pt x="139" y="692"/>
                    <a:pt x="390" y="1145"/>
                    <a:pt x="743" y="1510"/>
                  </a:cubicBezTo>
                  <a:cubicBezTo>
                    <a:pt x="1032" y="1799"/>
                    <a:pt x="1384" y="2013"/>
                    <a:pt x="1774" y="2139"/>
                  </a:cubicBezTo>
                  <a:cubicBezTo>
                    <a:pt x="2000" y="2214"/>
                    <a:pt x="2239" y="2239"/>
                    <a:pt x="2478" y="2239"/>
                  </a:cubicBezTo>
                  <a:cubicBezTo>
                    <a:pt x="2518" y="2239"/>
                    <a:pt x="2559" y="2238"/>
                    <a:pt x="2599" y="2235"/>
                  </a:cubicBezTo>
                  <a:lnTo>
                    <a:pt x="2599" y="2235"/>
                  </a:lnTo>
                  <a:cubicBezTo>
                    <a:pt x="2671" y="2285"/>
                    <a:pt x="2748" y="2329"/>
                    <a:pt x="2830" y="2365"/>
                  </a:cubicBezTo>
                  <a:cubicBezTo>
                    <a:pt x="3144" y="2503"/>
                    <a:pt x="3471" y="2591"/>
                    <a:pt x="3811" y="2629"/>
                  </a:cubicBezTo>
                  <a:cubicBezTo>
                    <a:pt x="3981" y="2654"/>
                    <a:pt x="4153" y="2667"/>
                    <a:pt x="4326" y="2667"/>
                  </a:cubicBezTo>
                  <a:cubicBezTo>
                    <a:pt x="4499" y="2667"/>
                    <a:pt x="4672" y="2654"/>
                    <a:pt x="4842" y="2629"/>
                  </a:cubicBezTo>
                  <a:cubicBezTo>
                    <a:pt x="5169" y="2579"/>
                    <a:pt x="5483" y="2503"/>
                    <a:pt x="5798" y="2403"/>
                  </a:cubicBezTo>
                  <a:cubicBezTo>
                    <a:pt x="6062" y="2314"/>
                    <a:pt x="6337" y="2275"/>
                    <a:pt x="6612" y="2275"/>
                  </a:cubicBezTo>
                  <a:cubicBezTo>
                    <a:pt x="6651" y="2275"/>
                    <a:pt x="6689" y="2275"/>
                    <a:pt x="6728" y="2277"/>
                  </a:cubicBezTo>
                  <a:cubicBezTo>
                    <a:pt x="7410" y="2352"/>
                    <a:pt x="7911" y="2877"/>
                    <a:pt x="8006" y="3498"/>
                  </a:cubicBezTo>
                  <a:lnTo>
                    <a:pt x="8006" y="3498"/>
                  </a:lnTo>
                  <a:cubicBezTo>
                    <a:pt x="7953" y="3488"/>
                    <a:pt x="7900" y="3479"/>
                    <a:pt x="7847" y="3472"/>
                  </a:cubicBezTo>
                  <a:cubicBezTo>
                    <a:pt x="7782" y="3461"/>
                    <a:pt x="7718" y="3456"/>
                    <a:pt x="7653" y="3456"/>
                  </a:cubicBezTo>
                  <a:cubicBezTo>
                    <a:pt x="7405" y="3456"/>
                    <a:pt x="7164" y="3530"/>
                    <a:pt x="6955" y="3660"/>
                  </a:cubicBezTo>
                  <a:cubicBezTo>
                    <a:pt x="6791" y="3773"/>
                    <a:pt x="6678" y="3937"/>
                    <a:pt x="6640" y="4138"/>
                  </a:cubicBezTo>
                  <a:cubicBezTo>
                    <a:pt x="6602" y="4352"/>
                    <a:pt x="6665" y="4578"/>
                    <a:pt x="6829" y="4742"/>
                  </a:cubicBezTo>
                  <a:cubicBezTo>
                    <a:pt x="6917" y="4817"/>
                    <a:pt x="7030" y="4867"/>
                    <a:pt x="7156" y="4867"/>
                  </a:cubicBezTo>
                  <a:cubicBezTo>
                    <a:pt x="7172" y="4869"/>
                    <a:pt x="7188" y="4870"/>
                    <a:pt x="7204" y="4870"/>
                  </a:cubicBezTo>
                  <a:cubicBezTo>
                    <a:pt x="7311" y="4870"/>
                    <a:pt x="7409" y="4834"/>
                    <a:pt x="7508" y="4779"/>
                  </a:cubicBezTo>
                  <a:cubicBezTo>
                    <a:pt x="7734" y="4641"/>
                    <a:pt x="7898" y="4427"/>
                    <a:pt x="7973" y="4176"/>
                  </a:cubicBezTo>
                  <a:cubicBezTo>
                    <a:pt x="8051" y="3955"/>
                    <a:pt x="8072" y="3731"/>
                    <a:pt x="8045" y="3517"/>
                  </a:cubicBezTo>
                  <a:lnTo>
                    <a:pt x="8045" y="3517"/>
                  </a:lnTo>
                  <a:cubicBezTo>
                    <a:pt x="8173" y="3543"/>
                    <a:pt x="8296" y="3576"/>
                    <a:pt x="8413" y="3610"/>
                  </a:cubicBezTo>
                  <a:cubicBezTo>
                    <a:pt x="8290" y="3569"/>
                    <a:pt x="8167" y="3533"/>
                    <a:pt x="8044" y="3506"/>
                  </a:cubicBezTo>
                  <a:lnTo>
                    <a:pt x="8044" y="3506"/>
                  </a:lnTo>
                  <a:cubicBezTo>
                    <a:pt x="7958" y="2857"/>
                    <a:pt x="7435" y="2302"/>
                    <a:pt x="6728" y="2227"/>
                  </a:cubicBezTo>
                  <a:cubicBezTo>
                    <a:pt x="6689" y="2225"/>
                    <a:pt x="6651" y="2224"/>
                    <a:pt x="6612" y="2224"/>
                  </a:cubicBezTo>
                  <a:cubicBezTo>
                    <a:pt x="6336" y="2224"/>
                    <a:pt x="6061" y="2264"/>
                    <a:pt x="5785" y="2352"/>
                  </a:cubicBezTo>
                  <a:cubicBezTo>
                    <a:pt x="5471" y="2453"/>
                    <a:pt x="5156" y="2528"/>
                    <a:pt x="4829" y="2579"/>
                  </a:cubicBezTo>
                  <a:cubicBezTo>
                    <a:pt x="4666" y="2604"/>
                    <a:pt x="4499" y="2616"/>
                    <a:pt x="4331" y="2616"/>
                  </a:cubicBezTo>
                  <a:cubicBezTo>
                    <a:pt x="4163" y="2616"/>
                    <a:pt x="3993" y="2604"/>
                    <a:pt x="3823" y="2579"/>
                  </a:cubicBezTo>
                  <a:cubicBezTo>
                    <a:pt x="3484" y="2541"/>
                    <a:pt x="3157" y="2453"/>
                    <a:pt x="2855" y="2315"/>
                  </a:cubicBezTo>
                  <a:cubicBezTo>
                    <a:pt x="2795" y="2290"/>
                    <a:pt x="2737" y="2260"/>
                    <a:pt x="2682" y="2226"/>
                  </a:cubicBezTo>
                  <a:lnTo>
                    <a:pt x="2682" y="2226"/>
                  </a:lnTo>
                  <a:cubicBezTo>
                    <a:pt x="2872" y="2201"/>
                    <a:pt x="3053" y="2140"/>
                    <a:pt x="3220" y="2038"/>
                  </a:cubicBezTo>
                  <a:cubicBezTo>
                    <a:pt x="3459" y="1887"/>
                    <a:pt x="3622" y="1636"/>
                    <a:pt x="3660" y="1359"/>
                  </a:cubicBezTo>
                  <a:cubicBezTo>
                    <a:pt x="3685" y="1208"/>
                    <a:pt x="3660" y="1057"/>
                    <a:pt x="3584" y="919"/>
                  </a:cubicBezTo>
                  <a:cubicBezTo>
                    <a:pt x="3522" y="781"/>
                    <a:pt x="3408" y="667"/>
                    <a:pt x="3258" y="604"/>
                  </a:cubicBezTo>
                  <a:cubicBezTo>
                    <a:pt x="3150" y="553"/>
                    <a:pt x="3034" y="528"/>
                    <a:pt x="2918" y="528"/>
                  </a:cubicBezTo>
                  <a:cubicBezTo>
                    <a:pt x="2722" y="528"/>
                    <a:pt x="2528" y="600"/>
                    <a:pt x="2377" y="743"/>
                  </a:cubicBezTo>
                  <a:cubicBezTo>
                    <a:pt x="2151" y="982"/>
                    <a:pt x="2063" y="1321"/>
                    <a:pt x="2151" y="1648"/>
                  </a:cubicBezTo>
                  <a:cubicBezTo>
                    <a:pt x="2228" y="1871"/>
                    <a:pt x="2370" y="2059"/>
                    <a:pt x="2551" y="2200"/>
                  </a:cubicBezTo>
                  <a:lnTo>
                    <a:pt x="2551" y="2200"/>
                  </a:lnTo>
                  <a:cubicBezTo>
                    <a:pt x="2527" y="2201"/>
                    <a:pt x="2502" y="2201"/>
                    <a:pt x="2478" y="2201"/>
                  </a:cubicBezTo>
                  <a:cubicBezTo>
                    <a:pt x="2448" y="2203"/>
                    <a:pt x="2417" y="2204"/>
                    <a:pt x="2387" y="2204"/>
                  </a:cubicBezTo>
                  <a:cubicBezTo>
                    <a:pt x="2181" y="2204"/>
                    <a:pt x="1984" y="2167"/>
                    <a:pt x="1786" y="2101"/>
                  </a:cubicBezTo>
                  <a:cubicBezTo>
                    <a:pt x="1396" y="1975"/>
                    <a:pt x="1044" y="1761"/>
                    <a:pt x="768" y="1472"/>
                  </a:cubicBezTo>
                  <a:cubicBezTo>
                    <a:pt x="554" y="1258"/>
                    <a:pt x="365" y="1019"/>
                    <a:pt x="227" y="743"/>
                  </a:cubicBezTo>
                  <a:cubicBezTo>
                    <a:pt x="152" y="567"/>
                    <a:pt x="89" y="391"/>
                    <a:pt x="38" y="202"/>
                  </a:cubicBezTo>
                  <a:cubicBezTo>
                    <a:pt x="13" y="78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769;p28">
              <a:extLst>
                <a:ext uri="{FF2B5EF4-FFF2-40B4-BE49-F238E27FC236}">
                  <a16:creationId xmlns:a16="http://schemas.microsoft.com/office/drawing/2014/main" id="{CC601CB8-7EA0-45D6-9CB4-C3BF926FAEC9}"/>
                </a:ext>
              </a:extLst>
            </p:cNvPr>
            <p:cNvSpPr/>
            <p:nvPr/>
          </p:nvSpPr>
          <p:spPr>
            <a:xfrm>
              <a:off x="2686450" y="4160850"/>
              <a:ext cx="133925" cy="153700"/>
            </a:xfrm>
            <a:custGeom>
              <a:avLst/>
              <a:gdLst/>
              <a:ahLst/>
              <a:cxnLst/>
              <a:rect l="l" t="t" r="r" b="b"/>
              <a:pathLst>
                <a:path w="5357" h="6148" extrusionOk="0">
                  <a:moveTo>
                    <a:pt x="3533" y="1"/>
                  </a:moveTo>
                  <a:lnTo>
                    <a:pt x="603" y="2315"/>
                  </a:lnTo>
                  <a:lnTo>
                    <a:pt x="1823" y="3887"/>
                  </a:lnTo>
                  <a:cubicBezTo>
                    <a:pt x="1823" y="3887"/>
                    <a:pt x="0" y="6148"/>
                    <a:pt x="431" y="6148"/>
                  </a:cubicBezTo>
                  <a:cubicBezTo>
                    <a:pt x="456" y="6148"/>
                    <a:pt x="488" y="6141"/>
                    <a:pt x="528" y="6125"/>
                  </a:cubicBezTo>
                  <a:cubicBezTo>
                    <a:pt x="1194" y="5861"/>
                    <a:pt x="4401" y="3120"/>
                    <a:pt x="5180" y="2440"/>
                  </a:cubicBezTo>
                  <a:lnTo>
                    <a:pt x="5356" y="2277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770;p28">
              <a:extLst>
                <a:ext uri="{FF2B5EF4-FFF2-40B4-BE49-F238E27FC236}">
                  <a16:creationId xmlns:a16="http://schemas.microsoft.com/office/drawing/2014/main" id="{595BFA4D-C5C4-48C3-85D8-37FA58A10E3B}"/>
                </a:ext>
              </a:extLst>
            </p:cNvPr>
            <p:cNvSpPr/>
            <p:nvPr/>
          </p:nvSpPr>
          <p:spPr>
            <a:xfrm>
              <a:off x="2695550" y="4217750"/>
              <a:ext cx="124825" cy="97175"/>
            </a:xfrm>
            <a:custGeom>
              <a:avLst/>
              <a:gdLst/>
              <a:ahLst/>
              <a:cxnLst/>
              <a:rect l="l" t="t" r="r" b="b"/>
              <a:pathLst>
                <a:path w="4993" h="3887" extrusionOk="0">
                  <a:moveTo>
                    <a:pt x="0" y="1"/>
                  </a:moveTo>
                  <a:lnTo>
                    <a:pt x="0" y="3887"/>
                  </a:lnTo>
                  <a:lnTo>
                    <a:pt x="4992" y="3887"/>
                  </a:lnTo>
                  <a:lnTo>
                    <a:pt x="49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771;p28">
              <a:extLst>
                <a:ext uri="{FF2B5EF4-FFF2-40B4-BE49-F238E27FC236}">
                  <a16:creationId xmlns:a16="http://schemas.microsoft.com/office/drawing/2014/main" id="{E11E19A5-9973-4091-BDE3-2E9267E2F1EF}"/>
                </a:ext>
              </a:extLst>
            </p:cNvPr>
            <p:cNvSpPr/>
            <p:nvPr/>
          </p:nvSpPr>
          <p:spPr>
            <a:xfrm>
              <a:off x="2695550" y="4215875"/>
              <a:ext cx="124500" cy="98425"/>
            </a:xfrm>
            <a:custGeom>
              <a:avLst/>
              <a:gdLst/>
              <a:ahLst/>
              <a:cxnLst/>
              <a:rect l="l" t="t" r="r" b="b"/>
              <a:pathLst>
                <a:path w="4980" h="3937" extrusionOk="0">
                  <a:moveTo>
                    <a:pt x="4930" y="1"/>
                  </a:moveTo>
                  <a:lnTo>
                    <a:pt x="4930" y="13"/>
                  </a:lnTo>
                  <a:lnTo>
                    <a:pt x="3898" y="856"/>
                  </a:lnTo>
                  <a:cubicBezTo>
                    <a:pt x="3898" y="868"/>
                    <a:pt x="3898" y="868"/>
                    <a:pt x="3898" y="868"/>
                  </a:cubicBezTo>
                  <a:lnTo>
                    <a:pt x="3873" y="856"/>
                  </a:lnTo>
                  <a:lnTo>
                    <a:pt x="1044" y="3132"/>
                  </a:lnTo>
                  <a:cubicBezTo>
                    <a:pt x="918" y="3031"/>
                    <a:pt x="767" y="2956"/>
                    <a:pt x="604" y="2930"/>
                  </a:cubicBezTo>
                  <a:cubicBezTo>
                    <a:pt x="566" y="2930"/>
                    <a:pt x="528" y="2943"/>
                    <a:pt x="491" y="2956"/>
                  </a:cubicBezTo>
                  <a:lnTo>
                    <a:pt x="352" y="3157"/>
                  </a:lnTo>
                  <a:cubicBezTo>
                    <a:pt x="201" y="3383"/>
                    <a:pt x="0" y="3735"/>
                    <a:pt x="0" y="3886"/>
                  </a:cubicBezTo>
                  <a:cubicBezTo>
                    <a:pt x="0" y="3911"/>
                    <a:pt x="38" y="3936"/>
                    <a:pt x="63" y="3936"/>
                  </a:cubicBezTo>
                  <a:cubicBezTo>
                    <a:pt x="101" y="3924"/>
                    <a:pt x="139" y="3924"/>
                    <a:pt x="164" y="3911"/>
                  </a:cubicBezTo>
                  <a:lnTo>
                    <a:pt x="201" y="3899"/>
                  </a:lnTo>
                  <a:cubicBezTo>
                    <a:pt x="906" y="3433"/>
                    <a:pt x="1585" y="2930"/>
                    <a:pt x="2239" y="2390"/>
                  </a:cubicBezTo>
                  <a:cubicBezTo>
                    <a:pt x="3282" y="1547"/>
                    <a:pt x="4401" y="592"/>
                    <a:pt x="4804" y="227"/>
                  </a:cubicBezTo>
                  <a:lnTo>
                    <a:pt x="4980" y="63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rgbClr val="8C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772;p28">
              <a:extLst>
                <a:ext uri="{FF2B5EF4-FFF2-40B4-BE49-F238E27FC236}">
                  <a16:creationId xmlns:a16="http://schemas.microsoft.com/office/drawing/2014/main" id="{7824D406-6733-4BD1-990E-6C60D531AB1F}"/>
                </a:ext>
              </a:extLst>
            </p:cNvPr>
            <p:cNvSpPr/>
            <p:nvPr/>
          </p:nvSpPr>
          <p:spPr>
            <a:xfrm>
              <a:off x="2695550" y="4215250"/>
              <a:ext cx="124500" cy="98100"/>
            </a:xfrm>
            <a:custGeom>
              <a:avLst/>
              <a:gdLst/>
              <a:ahLst/>
              <a:cxnLst/>
              <a:rect l="l" t="t" r="r" b="b"/>
              <a:pathLst>
                <a:path w="4980" h="3924" extrusionOk="0">
                  <a:moveTo>
                    <a:pt x="4980" y="0"/>
                  </a:moveTo>
                  <a:lnTo>
                    <a:pt x="4980" y="0"/>
                  </a:lnTo>
                  <a:cubicBezTo>
                    <a:pt x="4955" y="13"/>
                    <a:pt x="4942" y="13"/>
                    <a:pt x="4917" y="26"/>
                  </a:cubicBezTo>
                  <a:lnTo>
                    <a:pt x="4779" y="139"/>
                  </a:lnTo>
                  <a:cubicBezTo>
                    <a:pt x="4640" y="264"/>
                    <a:pt x="4464" y="403"/>
                    <a:pt x="4251" y="579"/>
                  </a:cubicBezTo>
                  <a:cubicBezTo>
                    <a:pt x="3810" y="944"/>
                    <a:pt x="3194" y="1446"/>
                    <a:pt x="2515" y="1987"/>
                  </a:cubicBezTo>
                  <a:cubicBezTo>
                    <a:pt x="1824" y="2528"/>
                    <a:pt x="1195" y="3018"/>
                    <a:pt x="742" y="3358"/>
                  </a:cubicBezTo>
                  <a:lnTo>
                    <a:pt x="201" y="3773"/>
                  </a:lnTo>
                  <a:lnTo>
                    <a:pt x="51" y="3886"/>
                  </a:lnTo>
                  <a:cubicBezTo>
                    <a:pt x="38" y="3899"/>
                    <a:pt x="13" y="3911"/>
                    <a:pt x="0" y="3924"/>
                  </a:cubicBezTo>
                  <a:lnTo>
                    <a:pt x="63" y="3899"/>
                  </a:lnTo>
                  <a:lnTo>
                    <a:pt x="214" y="3785"/>
                  </a:lnTo>
                  <a:lnTo>
                    <a:pt x="767" y="3396"/>
                  </a:lnTo>
                  <a:cubicBezTo>
                    <a:pt x="1233" y="3043"/>
                    <a:pt x="1861" y="2566"/>
                    <a:pt x="2540" y="2025"/>
                  </a:cubicBezTo>
                  <a:cubicBezTo>
                    <a:pt x="3232" y="1484"/>
                    <a:pt x="3836" y="981"/>
                    <a:pt x="4276" y="617"/>
                  </a:cubicBezTo>
                  <a:lnTo>
                    <a:pt x="4791" y="164"/>
                  </a:lnTo>
                  <a:lnTo>
                    <a:pt x="4930" y="51"/>
                  </a:lnTo>
                  <a:cubicBezTo>
                    <a:pt x="4942" y="26"/>
                    <a:pt x="4955" y="13"/>
                    <a:pt x="498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773;p28">
              <a:extLst>
                <a:ext uri="{FF2B5EF4-FFF2-40B4-BE49-F238E27FC236}">
                  <a16:creationId xmlns:a16="http://schemas.microsoft.com/office/drawing/2014/main" id="{ACDC4F64-442E-48C5-90CF-7CD96FEFA8FB}"/>
                </a:ext>
              </a:extLst>
            </p:cNvPr>
            <p:cNvSpPr/>
            <p:nvPr/>
          </p:nvSpPr>
          <p:spPr>
            <a:xfrm>
              <a:off x="2706850" y="4288775"/>
              <a:ext cx="16075" cy="6650"/>
            </a:xfrm>
            <a:custGeom>
              <a:avLst/>
              <a:gdLst/>
              <a:ahLst/>
              <a:cxnLst/>
              <a:rect l="l" t="t" r="r" b="b"/>
              <a:pathLst>
                <a:path w="643" h="266" extrusionOk="0">
                  <a:moveTo>
                    <a:pt x="164" y="0"/>
                  </a:moveTo>
                  <a:cubicBezTo>
                    <a:pt x="109" y="0"/>
                    <a:pt x="54" y="10"/>
                    <a:pt x="1" y="27"/>
                  </a:cubicBezTo>
                  <a:cubicBezTo>
                    <a:pt x="114" y="27"/>
                    <a:pt x="227" y="52"/>
                    <a:pt x="341" y="90"/>
                  </a:cubicBezTo>
                  <a:cubicBezTo>
                    <a:pt x="441" y="128"/>
                    <a:pt x="554" y="191"/>
                    <a:pt x="642" y="266"/>
                  </a:cubicBezTo>
                  <a:cubicBezTo>
                    <a:pt x="579" y="153"/>
                    <a:pt x="479" y="77"/>
                    <a:pt x="353" y="40"/>
                  </a:cubicBezTo>
                  <a:cubicBezTo>
                    <a:pt x="292" y="13"/>
                    <a:pt x="228" y="0"/>
                    <a:pt x="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774;p28">
              <a:extLst>
                <a:ext uri="{FF2B5EF4-FFF2-40B4-BE49-F238E27FC236}">
                  <a16:creationId xmlns:a16="http://schemas.microsoft.com/office/drawing/2014/main" id="{DE78F0E9-63F4-4774-9236-857E87826327}"/>
                </a:ext>
              </a:extLst>
            </p:cNvPr>
            <p:cNvSpPr/>
            <p:nvPr/>
          </p:nvSpPr>
          <p:spPr>
            <a:xfrm>
              <a:off x="2726975" y="4264300"/>
              <a:ext cx="9150" cy="2950"/>
            </a:xfrm>
            <a:custGeom>
              <a:avLst/>
              <a:gdLst/>
              <a:ahLst/>
              <a:cxnLst/>
              <a:rect l="l" t="t" r="r" b="b"/>
              <a:pathLst>
                <a:path w="366" h="118" extrusionOk="0">
                  <a:moveTo>
                    <a:pt x="13" y="0"/>
                  </a:moveTo>
                  <a:cubicBezTo>
                    <a:pt x="1" y="13"/>
                    <a:pt x="76" y="38"/>
                    <a:pt x="177" y="76"/>
                  </a:cubicBezTo>
                  <a:cubicBezTo>
                    <a:pt x="243" y="104"/>
                    <a:pt x="309" y="118"/>
                    <a:pt x="338" y="118"/>
                  </a:cubicBezTo>
                  <a:cubicBezTo>
                    <a:pt x="347" y="118"/>
                    <a:pt x="353" y="116"/>
                    <a:pt x="353" y="113"/>
                  </a:cubicBezTo>
                  <a:cubicBezTo>
                    <a:pt x="365" y="101"/>
                    <a:pt x="290" y="63"/>
                    <a:pt x="189" y="38"/>
                  </a:cubicBezTo>
                  <a:cubicBezTo>
                    <a:pt x="127" y="13"/>
                    <a:pt x="64" y="0"/>
                    <a:pt x="1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775;p28">
              <a:extLst>
                <a:ext uri="{FF2B5EF4-FFF2-40B4-BE49-F238E27FC236}">
                  <a16:creationId xmlns:a16="http://schemas.microsoft.com/office/drawing/2014/main" id="{F9D494C1-E964-402A-B751-48E9C6ECA2BD}"/>
                </a:ext>
              </a:extLst>
            </p:cNvPr>
            <p:cNvSpPr/>
            <p:nvPr/>
          </p:nvSpPr>
          <p:spPr>
            <a:xfrm>
              <a:off x="2731375" y="4258500"/>
              <a:ext cx="7900" cy="1225"/>
            </a:xfrm>
            <a:custGeom>
              <a:avLst/>
              <a:gdLst/>
              <a:ahLst/>
              <a:cxnLst/>
              <a:rect l="l" t="t" r="r" b="b"/>
              <a:pathLst>
                <a:path w="316" h="49" extrusionOk="0">
                  <a:moveTo>
                    <a:pt x="92" y="1"/>
                  </a:moveTo>
                  <a:cubicBezTo>
                    <a:pt x="39" y="1"/>
                    <a:pt x="1" y="9"/>
                    <a:pt x="1" y="18"/>
                  </a:cubicBezTo>
                  <a:cubicBezTo>
                    <a:pt x="1" y="31"/>
                    <a:pt x="76" y="43"/>
                    <a:pt x="164" y="43"/>
                  </a:cubicBezTo>
                  <a:cubicBezTo>
                    <a:pt x="186" y="47"/>
                    <a:pt x="208" y="49"/>
                    <a:pt x="229" y="49"/>
                  </a:cubicBezTo>
                  <a:cubicBezTo>
                    <a:pt x="277" y="49"/>
                    <a:pt x="315" y="40"/>
                    <a:pt x="315" y="31"/>
                  </a:cubicBezTo>
                  <a:cubicBezTo>
                    <a:pt x="315" y="18"/>
                    <a:pt x="252" y="6"/>
                    <a:pt x="164" y="6"/>
                  </a:cubicBezTo>
                  <a:cubicBezTo>
                    <a:pt x="139" y="2"/>
                    <a:pt x="114" y="1"/>
                    <a:pt x="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776;p28">
              <a:extLst>
                <a:ext uri="{FF2B5EF4-FFF2-40B4-BE49-F238E27FC236}">
                  <a16:creationId xmlns:a16="http://schemas.microsoft.com/office/drawing/2014/main" id="{C4ACAFB2-912E-45C1-B590-810F8C1FBC85}"/>
                </a:ext>
              </a:extLst>
            </p:cNvPr>
            <p:cNvSpPr/>
            <p:nvPr/>
          </p:nvSpPr>
          <p:spPr>
            <a:xfrm>
              <a:off x="2729800" y="4249475"/>
              <a:ext cx="7900" cy="6350"/>
            </a:xfrm>
            <a:custGeom>
              <a:avLst/>
              <a:gdLst/>
              <a:ahLst/>
              <a:cxnLst/>
              <a:rect l="l" t="t" r="r" b="b"/>
              <a:pathLst>
                <a:path w="316" h="254" extrusionOk="0">
                  <a:moveTo>
                    <a:pt x="309" y="0"/>
                  </a:moveTo>
                  <a:cubicBezTo>
                    <a:pt x="287" y="0"/>
                    <a:pt x="218" y="46"/>
                    <a:pt x="139" y="103"/>
                  </a:cubicBezTo>
                  <a:cubicBezTo>
                    <a:pt x="64" y="178"/>
                    <a:pt x="1" y="241"/>
                    <a:pt x="14" y="254"/>
                  </a:cubicBezTo>
                  <a:cubicBezTo>
                    <a:pt x="14" y="254"/>
                    <a:pt x="89" y="216"/>
                    <a:pt x="177" y="140"/>
                  </a:cubicBezTo>
                  <a:cubicBezTo>
                    <a:pt x="252" y="77"/>
                    <a:pt x="315" y="15"/>
                    <a:pt x="315" y="2"/>
                  </a:cubicBezTo>
                  <a:cubicBezTo>
                    <a:pt x="314" y="1"/>
                    <a:pt x="312" y="0"/>
                    <a:pt x="3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777;p28">
              <a:extLst>
                <a:ext uri="{FF2B5EF4-FFF2-40B4-BE49-F238E27FC236}">
                  <a16:creationId xmlns:a16="http://schemas.microsoft.com/office/drawing/2014/main" id="{E29DDFDE-C859-434B-B172-37C2CF5B246C}"/>
                </a:ext>
              </a:extLst>
            </p:cNvPr>
            <p:cNvSpPr/>
            <p:nvPr/>
          </p:nvSpPr>
          <p:spPr>
            <a:xfrm>
              <a:off x="2726675" y="4243550"/>
              <a:ext cx="8500" cy="7550"/>
            </a:xfrm>
            <a:custGeom>
              <a:avLst/>
              <a:gdLst/>
              <a:ahLst/>
              <a:cxnLst/>
              <a:rect l="l" t="t" r="r" b="b"/>
              <a:pathLst>
                <a:path w="340" h="302" extrusionOk="0">
                  <a:moveTo>
                    <a:pt x="315" y="0"/>
                  </a:moveTo>
                  <a:lnTo>
                    <a:pt x="164" y="151"/>
                  </a:lnTo>
                  <a:cubicBezTo>
                    <a:pt x="76" y="239"/>
                    <a:pt x="0" y="289"/>
                    <a:pt x="0" y="302"/>
                  </a:cubicBezTo>
                  <a:cubicBezTo>
                    <a:pt x="76" y="289"/>
                    <a:pt x="151" y="239"/>
                    <a:pt x="201" y="189"/>
                  </a:cubicBezTo>
                  <a:cubicBezTo>
                    <a:pt x="264" y="138"/>
                    <a:pt x="315" y="76"/>
                    <a:pt x="3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778;p28">
              <a:extLst>
                <a:ext uri="{FF2B5EF4-FFF2-40B4-BE49-F238E27FC236}">
                  <a16:creationId xmlns:a16="http://schemas.microsoft.com/office/drawing/2014/main" id="{007E48AE-4D3E-4FB5-A539-0F03F8EF7984}"/>
                </a:ext>
              </a:extLst>
            </p:cNvPr>
            <p:cNvSpPr/>
            <p:nvPr/>
          </p:nvSpPr>
          <p:spPr>
            <a:xfrm>
              <a:off x="2710325" y="4261250"/>
              <a:ext cx="18250" cy="9350"/>
            </a:xfrm>
            <a:custGeom>
              <a:avLst/>
              <a:gdLst/>
              <a:ahLst/>
              <a:cxnLst/>
              <a:rect l="l" t="t" r="r" b="b"/>
              <a:pathLst>
                <a:path w="730" h="374" extrusionOk="0">
                  <a:moveTo>
                    <a:pt x="423" y="39"/>
                  </a:moveTo>
                  <a:cubicBezTo>
                    <a:pt x="453" y="39"/>
                    <a:pt x="484" y="42"/>
                    <a:pt x="516" y="47"/>
                  </a:cubicBezTo>
                  <a:cubicBezTo>
                    <a:pt x="565" y="55"/>
                    <a:pt x="613" y="73"/>
                    <a:pt x="659" y="96"/>
                  </a:cubicBezTo>
                  <a:lnTo>
                    <a:pt x="659" y="96"/>
                  </a:lnTo>
                  <a:cubicBezTo>
                    <a:pt x="623" y="118"/>
                    <a:pt x="570" y="148"/>
                    <a:pt x="503" y="185"/>
                  </a:cubicBezTo>
                  <a:cubicBezTo>
                    <a:pt x="440" y="223"/>
                    <a:pt x="352" y="260"/>
                    <a:pt x="277" y="286"/>
                  </a:cubicBezTo>
                  <a:cubicBezTo>
                    <a:pt x="227" y="311"/>
                    <a:pt x="176" y="323"/>
                    <a:pt x="139" y="323"/>
                  </a:cubicBezTo>
                  <a:cubicBezTo>
                    <a:pt x="130" y="325"/>
                    <a:pt x="122" y="326"/>
                    <a:pt x="114" y="326"/>
                  </a:cubicBezTo>
                  <a:cubicBezTo>
                    <a:pt x="77" y="326"/>
                    <a:pt x="51" y="302"/>
                    <a:pt x="51" y="260"/>
                  </a:cubicBezTo>
                  <a:cubicBezTo>
                    <a:pt x="101" y="172"/>
                    <a:pt x="176" y="97"/>
                    <a:pt x="264" y="72"/>
                  </a:cubicBezTo>
                  <a:cubicBezTo>
                    <a:pt x="320" y="48"/>
                    <a:pt x="371" y="39"/>
                    <a:pt x="423" y="39"/>
                  </a:cubicBezTo>
                  <a:close/>
                  <a:moveTo>
                    <a:pt x="406" y="1"/>
                  </a:moveTo>
                  <a:cubicBezTo>
                    <a:pt x="246" y="1"/>
                    <a:pt x="92" y="90"/>
                    <a:pt x="13" y="248"/>
                  </a:cubicBezTo>
                  <a:cubicBezTo>
                    <a:pt x="0" y="286"/>
                    <a:pt x="13" y="323"/>
                    <a:pt x="51" y="348"/>
                  </a:cubicBezTo>
                  <a:cubicBezTo>
                    <a:pt x="76" y="361"/>
                    <a:pt x="101" y="374"/>
                    <a:pt x="139" y="374"/>
                  </a:cubicBezTo>
                  <a:cubicBezTo>
                    <a:pt x="189" y="361"/>
                    <a:pt x="239" y="348"/>
                    <a:pt x="290" y="323"/>
                  </a:cubicBezTo>
                  <a:cubicBezTo>
                    <a:pt x="378" y="298"/>
                    <a:pt x="453" y="260"/>
                    <a:pt x="528" y="210"/>
                  </a:cubicBezTo>
                  <a:cubicBezTo>
                    <a:pt x="585" y="182"/>
                    <a:pt x="634" y="147"/>
                    <a:pt x="676" y="105"/>
                  </a:cubicBezTo>
                  <a:lnTo>
                    <a:pt x="676" y="105"/>
                  </a:lnTo>
                  <a:cubicBezTo>
                    <a:pt x="695" y="114"/>
                    <a:pt x="713" y="124"/>
                    <a:pt x="730" y="135"/>
                  </a:cubicBezTo>
                  <a:cubicBezTo>
                    <a:pt x="730" y="135"/>
                    <a:pt x="718" y="123"/>
                    <a:pt x="682" y="99"/>
                  </a:cubicBezTo>
                  <a:lnTo>
                    <a:pt x="682" y="99"/>
                  </a:lnTo>
                  <a:cubicBezTo>
                    <a:pt x="694" y="86"/>
                    <a:pt x="706" y="73"/>
                    <a:pt x="717" y="59"/>
                  </a:cubicBezTo>
                  <a:lnTo>
                    <a:pt x="717" y="59"/>
                  </a:lnTo>
                  <a:cubicBezTo>
                    <a:pt x="717" y="59"/>
                    <a:pt x="701" y="70"/>
                    <a:pt x="669" y="89"/>
                  </a:cubicBezTo>
                  <a:lnTo>
                    <a:pt x="669" y="89"/>
                  </a:lnTo>
                  <a:cubicBezTo>
                    <a:pt x="588" y="29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779;p28">
              <a:extLst>
                <a:ext uri="{FF2B5EF4-FFF2-40B4-BE49-F238E27FC236}">
                  <a16:creationId xmlns:a16="http://schemas.microsoft.com/office/drawing/2014/main" id="{DFE0B597-3588-4216-9EB6-7B7ECE3FD675}"/>
                </a:ext>
              </a:extLst>
            </p:cNvPr>
            <p:cNvSpPr/>
            <p:nvPr/>
          </p:nvSpPr>
          <p:spPr>
            <a:xfrm>
              <a:off x="2722275" y="4250775"/>
              <a:ext cx="6625" cy="13225"/>
            </a:xfrm>
            <a:custGeom>
              <a:avLst/>
              <a:gdLst/>
              <a:ahLst/>
              <a:cxnLst/>
              <a:rect l="l" t="t" r="r" b="b"/>
              <a:pathLst>
                <a:path w="265" h="529" extrusionOk="0">
                  <a:moveTo>
                    <a:pt x="145" y="0"/>
                  </a:moveTo>
                  <a:cubicBezTo>
                    <a:pt x="129" y="0"/>
                    <a:pt x="113" y="5"/>
                    <a:pt x="101" y="13"/>
                  </a:cubicBezTo>
                  <a:cubicBezTo>
                    <a:pt x="38" y="63"/>
                    <a:pt x="0" y="151"/>
                    <a:pt x="13" y="227"/>
                  </a:cubicBezTo>
                  <a:cubicBezTo>
                    <a:pt x="25" y="290"/>
                    <a:pt x="38" y="352"/>
                    <a:pt x="76" y="415"/>
                  </a:cubicBezTo>
                  <a:cubicBezTo>
                    <a:pt x="138" y="503"/>
                    <a:pt x="201" y="528"/>
                    <a:pt x="201" y="528"/>
                  </a:cubicBezTo>
                  <a:cubicBezTo>
                    <a:pt x="164" y="491"/>
                    <a:pt x="126" y="440"/>
                    <a:pt x="101" y="403"/>
                  </a:cubicBezTo>
                  <a:cubicBezTo>
                    <a:pt x="76" y="340"/>
                    <a:pt x="63" y="290"/>
                    <a:pt x="63" y="227"/>
                  </a:cubicBezTo>
                  <a:cubicBezTo>
                    <a:pt x="50" y="164"/>
                    <a:pt x="76" y="101"/>
                    <a:pt x="126" y="51"/>
                  </a:cubicBezTo>
                  <a:cubicBezTo>
                    <a:pt x="132" y="48"/>
                    <a:pt x="138" y="46"/>
                    <a:pt x="143" y="46"/>
                  </a:cubicBezTo>
                  <a:cubicBezTo>
                    <a:pt x="185" y="46"/>
                    <a:pt x="214" y="121"/>
                    <a:pt x="214" y="176"/>
                  </a:cubicBezTo>
                  <a:cubicBezTo>
                    <a:pt x="227" y="227"/>
                    <a:pt x="227" y="290"/>
                    <a:pt x="227" y="352"/>
                  </a:cubicBezTo>
                  <a:cubicBezTo>
                    <a:pt x="227" y="440"/>
                    <a:pt x="214" y="503"/>
                    <a:pt x="214" y="503"/>
                  </a:cubicBezTo>
                  <a:cubicBezTo>
                    <a:pt x="239" y="453"/>
                    <a:pt x="252" y="403"/>
                    <a:pt x="264" y="352"/>
                  </a:cubicBezTo>
                  <a:cubicBezTo>
                    <a:pt x="264" y="290"/>
                    <a:pt x="264" y="227"/>
                    <a:pt x="264" y="164"/>
                  </a:cubicBezTo>
                  <a:cubicBezTo>
                    <a:pt x="252" y="126"/>
                    <a:pt x="239" y="88"/>
                    <a:pt x="227" y="51"/>
                  </a:cubicBezTo>
                  <a:cubicBezTo>
                    <a:pt x="210" y="17"/>
                    <a:pt x="176" y="0"/>
                    <a:pt x="14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780;p28">
              <a:extLst>
                <a:ext uri="{FF2B5EF4-FFF2-40B4-BE49-F238E27FC236}">
                  <a16:creationId xmlns:a16="http://schemas.microsoft.com/office/drawing/2014/main" id="{0DECD4B5-05D7-4F4A-8A8D-5AC2085B2584}"/>
                </a:ext>
              </a:extLst>
            </p:cNvPr>
            <p:cNvSpPr/>
            <p:nvPr/>
          </p:nvSpPr>
          <p:spPr>
            <a:xfrm>
              <a:off x="2785150" y="4196375"/>
              <a:ext cx="17625" cy="41225"/>
            </a:xfrm>
            <a:custGeom>
              <a:avLst/>
              <a:gdLst/>
              <a:ahLst/>
              <a:cxnLst/>
              <a:rect l="l" t="t" r="r" b="b"/>
              <a:pathLst>
                <a:path w="705" h="1649" extrusionOk="0">
                  <a:moveTo>
                    <a:pt x="692" y="1"/>
                  </a:moveTo>
                  <a:cubicBezTo>
                    <a:pt x="667" y="1"/>
                    <a:pt x="641" y="13"/>
                    <a:pt x="629" y="26"/>
                  </a:cubicBezTo>
                  <a:cubicBezTo>
                    <a:pt x="566" y="64"/>
                    <a:pt x="516" y="102"/>
                    <a:pt x="465" y="152"/>
                  </a:cubicBezTo>
                  <a:cubicBezTo>
                    <a:pt x="113" y="466"/>
                    <a:pt x="0" y="969"/>
                    <a:pt x="176" y="1409"/>
                  </a:cubicBezTo>
                  <a:cubicBezTo>
                    <a:pt x="201" y="1472"/>
                    <a:pt x="226" y="1535"/>
                    <a:pt x="264" y="1598"/>
                  </a:cubicBezTo>
                  <a:cubicBezTo>
                    <a:pt x="302" y="1636"/>
                    <a:pt x="314" y="1648"/>
                    <a:pt x="314" y="1648"/>
                  </a:cubicBezTo>
                  <a:cubicBezTo>
                    <a:pt x="277" y="1573"/>
                    <a:pt x="239" y="1485"/>
                    <a:pt x="201" y="1397"/>
                  </a:cubicBezTo>
                  <a:cubicBezTo>
                    <a:pt x="63" y="969"/>
                    <a:pt x="164" y="491"/>
                    <a:pt x="491" y="177"/>
                  </a:cubicBezTo>
                  <a:cubicBezTo>
                    <a:pt x="616" y="64"/>
                    <a:pt x="704" y="1"/>
                    <a:pt x="7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781;p28">
              <a:extLst>
                <a:ext uri="{FF2B5EF4-FFF2-40B4-BE49-F238E27FC236}">
                  <a16:creationId xmlns:a16="http://schemas.microsoft.com/office/drawing/2014/main" id="{5DAD3C86-BA66-483A-A23A-DD56D1CF2440}"/>
                </a:ext>
              </a:extLst>
            </p:cNvPr>
            <p:cNvSpPr/>
            <p:nvPr/>
          </p:nvSpPr>
          <p:spPr>
            <a:xfrm>
              <a:off x="2771000" y="4171875"/>
              <a:ext cx="24225" cy="29875"/>
            </a:xfrm>
            <a:custGeom>
              <a:avLst/>
              <a:gdLst/>
              <a:ahLst/>
              <a:cxnLst/>
              <a:rect l="l" t="t" r="r" b="b"/>
              <a:pathLst>
                <a:path w="969" h="1195" extrusionOk="0">
                  <a:moveTo>
                    <a:pt x="0" y="0"/>
                  </a:moveTo>
                  <a:cubicBezTo>
                    <a:pt x="139" y="214"/>
                    <a:pt x="302" y="415"/>
                    <a:pt x="466" y="616"/>
                  </a:cubicBezTo>
                  <a:cubicBezTo>
                    <a:pt x="629" y="817"/>
                    <a:pt x="792" y="1006"/>
                    <a:pt x="969" y="1195"/>
                  </a:cubicBezTo>
                  <a:cubicBezTo>
                    <a:pt x="830" y="981"/>
                    <a:pt x="667" y="780"/>
                    <a:pt x="503" y="579"/>
                  </a:cubicBezTo>
                  <a:cubicBezTo>
                    <a:pt x="340" y="377"/>
                    <a:pt x="176" y="189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782;p28">
              <a:extLst>
                <a:ext uri="{FF2B5EF4-FFF2-40B4-BE49-F238E27FC236}">
                  <a16:creationId xmlns:a16="http://schemas.microsoft.com/office/drawing/2014/main" id="{F3C27D50-F00C-4B19-BC3D-2B8F21BC76CE}"/>
                </a:ext>
              </a:extLst>
            </p:cNvPr>
            <p:cNvSpPr/>
            <p:nvPr/>
          </p:nvSpPr>
          <p:spPr>
            <a:xfrm>
              <a:off x="2757150" y="4238200"/>
              <a:ext cx="21425" cy="17300"/>
            </a:xfrm>
            <a:custGeom>
              <a:avLst/>
              <a:gdLst/>
              <a:ahLst/>
              <a:cxnLst/>
              <a:rect l="l" t="t" r="r" b="b"/>
              <a:pathLst>
                <a:path w="857" h="692" extrusionOk="0">
                  <a:moveTo>
                    <a:pt x="856" y="0"/>
                  </a:moveTo>
                  <a:cubicBezTo>
                    <a:pt x="843" y="0"/>
                    <a:pt x="667" y="164"/>
                    <a:pt x="429" y="352"/>
                  </a:cubicBezTo>
                  <a:cubicBezTo>
                    <a:pt x="190" y="528"/>
                    <a:pt x="1" y="679"/>
                    <a:pt x="1" y="692"/>
                  </a:cubicBezTo>
                  <a:cubicBezTo>
                    <a:pt x="164" y="604"/>
                    <a:pt x="315" y="503"/>
                    <a:pt x="454" y="390"/>
                  </a:cubicBezTo>
                  <a:cubicBezTo>
                    <a:pt x="605" y="277"/>
                    <a:pt x="730" y="151"/>
                    <a:pt x="85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783;p28">
              <a:extLst>
                <a:ext uri="{FF2B5EF4-FFF2-40B4-BE49-F238E27FC236}">
                  <a16:creationId xmlns:a16="http://schemas.microsoft.com/office/drawing/2014/main" id="{2764792A-F088-4608-8E40-120A9C213122}"/>
                </a:ext>
              </a:extLst>
            </p:cNvPr>
            <p:cNvSpPr/>
            <p:nvPr/>
          </p:nvSpPr>
          <p:spPr>
            <a:xfrm>
              <a:off x="2792050" y="4226875"/>
              <a:ext cx="2225" cy="5725"/>
            </a:xfrm>
            <a:custGeom>
              <a:avLst/>
              <a:gdLst/>
              <a:ahLst/>
              <a:cxnLst/>
              <a:rect l="l" t="t" r="r" b="b"/>
              <a:pathLst>
                <a:path w="89" h="229" extrusionOk="0">
                  <a:moveTo>
                    <a:pt x="26" y="1"/>
                  </a:moveTo>
                  <a:cubicBezTo>
                    <a:pt x="13" y="1"/>
                    <a:pt x="1" y="51"/>
                    <a:pt x="13" y="126"/>
                  </a:cubicBezTo>
                  <a:cubicBezTo>
                    <a:pt x="36" y="183"/>
                    <a:pt x="68" y="229"/>
                    <a:pt x="84" y="229"/>
                  </a:cubicBezTo>
                  <a:cubicBezTo>
                    <a:pt x="86" y="229"/>
                    <a:pt x="87" y="228"/>
                    <a:pt x="89" y="227"/>
                  </a:cubicBezTo>
                  <a:cubicBezTo>
                    <a:pt x="89" y="227"/>
                    <a:pt x="76" y="177"/>
                    <a:pt x="64" y="114"/>
                  </a:cubicBezTo>
                  <a:cubicBezTo>
                    <a:pt x="38" y="51"/>
                    <a:pt x="38" y="1"/>
                    <a:pt x="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784;p28">
              <a:extLst>
                <a:ext uri="{FF2B5EF4-FFF2-40B4-BE49-F238E27FC236}">
                  <a16:creationId xmlns:a16="http://schemas.microsoft.com/office/drawing/2014/main" id="{F04B04D2-F467-4787-BE2B-1AD17A231AFB}"/>
                </a:ext>
              </a:extLst>
            </p:cNvPr>
            <p:cNvSpPr/>
            <p:nvPr/>
          </p:nvSpPr>
          <p:spPr>
            <a:xfrm>
              <a:off x="2791750" y="4215875"/>
              <a:ext cx="1600" cy="5050"/>
            </a:xfrm>
            <a:custGeom>
              <a:avLst/>
              <a:gdLst/>
              <a:ahLst/>
              <a:cxnLst/>
              <a:rect l="l" t="t" r="r" b="b"/>
              <a:pathLst>
                <a:path w="64" h="202" extrusionOk="0">
                  <a:moveTo>
                    <a:pt x="38" y="1"/>
                  </a:moveTo>
                  <a:cubicBezTo>
                    <a:pt x="25" y="1"/>
                    <a:pt x="13" y="38"/>
                    <a:pt x="13" y="101"/>
                  </a:cubicBezTo>
                  <a:cubicBezTo>
                    <a:pt x="0" y="151"/>
                    <a:pt x="13" y="202"/>
                    <a:pt x="25" y="202"/>
                  </a:cubicBezTo>
                  <a:cubicBezTo>
                    <a:pt x="38" y="202"/>
                    <a:pt x="50" y="164"/>
                    <a:pt x="50" y="101"/>
                  </a:cubicBezTo>
                  <a:cubicBezTo>
                    <a:pt x="63" y="51"/>
                    <a:pt x="50" y="1"/>
                    <a:pt x="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785;p28">
              <a:extLst>
                <a:ext uri="{FF2B5EF4-FFF2-40B4-BE49-F238E27FC236}">
                  <a16:creationId xmlns:a16="http://schemas.microsoft.com/office/drawing/2014/main" id="{6218A457-A899-47E9-BDB9-8ADFBD835A06}"/>
                </a:ext>
              </a:extLst>
            </p:cNvPr>
            <p:cNvSpPr/>
            <p:nvPr/>
          </p:nvSpPr>
          <p:spPr>
            <a:xfrm>
              <a:off x="2794575" y="4206650"/>
              <a:ext cx="3475" cy="4850"/>
            </a:xfrm>
            <a:custGeom>
              <a:avLst/>
              <a:gdLst/>
              <a:ahLst/>
              <a:cxnLst/>
              <a:rect l="l" t="t" r="r" b="b"/>
              <a:pathLst>
                <a:path w="139" h="194" extrusionOk="0">
                  <a:moveTo>
                    <a:pt x="130" y="0"/>
                  </a:moveTo>
                  <a:cubicBezTo>
                    <a:pt x="112" y="0"/>
                    <a:pt x="67" y="19"/>
                    <a:pt x="38" y="68"/>
                  </a:cubicBezTo>
                  <a:cubicBezTo>
                    <a:pt x="0" y="131"/>
                    <a:pt x="13" y="193"/>
                    <a:pt x="26" y="193"/>
                  </a:cubicBezTo>
                  <a:cubicBezTo>
                    <a:pt x="38" y="193"/>
                    <a:pt x="51" y="143"/>
                    <a:pt x="76" y="93"/>
                  </a:cubicBezTo>
                  <a:cubicBezTo>
                    <a:pt x="114" y="43"/>
                    <a:pt x="139" y="17"/>
                    <a:pt x="139" y="5"/>
                  </a:cubicBezTo>
                  <a:cubicBezTo>
                    <a:pt x="139" y="2"/>
                    <a:pt x="136" y="0"/>
                    <a:pt x="13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786;p28">
              <a:extLst>
                <a:ext uri="{FF2B5EF4-FFF2-40B4-BE49-F238E27FC236}">
                  <a16:creationId xmlns:a16="http://schemas.microsoft.com/office/drawing/2014/main" id="{87791A40-16D3-471D-872A-79521594B129}"/>
                </a:ext>
              </a:extLst>
            </p:cNvPr>
            <p:cNvSpPr/>
            <p:nvPr/>
          </p:nvSpPr>
          <p:spPr>
            <a:xfrm>
              <a:off x="2800550" y="4201025"/>
              <a:ext cx="2225" cy="2625"/>
            </a:xfrm>
            <a:custGeom>
              <a:avLst/>
              <a:gdLst/>
              <a:ahLst/>
              <a:cxnLst/>
              <a:rect l="l" t="t" r="r" b="b"/>
              <a:pathLst>
                <a:path w="89" h="105" extrusionOk="0">
                  <a:moveTo>
                    <a:pt x="68" y="0"/>
                  </a:moveTo>
                  <a:cubicBezTo>
                    <a:pt x="54" y="0"/>
                    <a:pt x="36" y="21"/>
                    <a:pt x="25" y="41"/>
                  </a:cubicBezTo>
                  <a:cubicBezTo>
                    <a:pt x="13" y="66"/>
                    <a:pt x="0" y="92"/>
                    <a:pt x="13" y="104"/>
                  </a:cubicBezTo>
                  <a:cubicBezTo>
                    <a:pt x="25" y="104"/>
                    <a:pt x="51" y="92"/>
                    <a:pt x="63" y="66"/>
                  </a:cubicBezTo>
                  <a:cubicBezTo>
                    <a:pt x="76" y="29"/>
                    <a:pt x="88" y="4"/>
                    <a:pt x="76" y="4"/>
                  </a:cubicBezTo>
                  <a:cubicBezTo>
                    <a:pt x="73" y="1"/>
                    <a:pt x="71" y="0"/>
                    <a:pt x="6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787;p28">
              <a:extLst>
                <a:ext uri="{FF2B5EF4-FFF2-40B4-BE49-F238E27FC236}">
                  <a16:creationId xmlns:a16="http://schemas.microsoft.com/office/drawing/2014/main" id="{1C4FB5AB-80B8-42EF-897E-8529A581E5BA}"/>
                </a:ext>
              </a:extLst>
            </p:cNvPr>
            <p:cNvSpPr/>
            <p:nvPr/>
          </p:nvSpPr>
          <p:spPr>
            <a:xfrm>
              <a:off x="2797725" y="418947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788;p28">
              <a:extLst>
                <a:ext uri="{FF2B5EF4-FFF2-40B4-BE49-F238E27FC236}">
                  <a16:creationId xmlns:a16="http://schemas.microsoft.com/office/drawing/2014/main" id="{A586F246-4761-48F5-85A9-E35FCB57C845}"/>
                </a:ext>
              </a:extLst>
            </p:cNvPr>
            <p:cNvSpPr/>
            <p:nvPr/>
          </p:nvSpPr>
          <p:spPr>
            <a:xfrm>
              <a:off x="2789850" y="4189475"/>
              <a:ext cx="11025" cy="10400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315" y="0"/>
                  </a:moveTo>
                  <a:lnTo>
                    <a:pt x="1" y="214"/>
                  </a:lnTo>
                  <a:cubicBezTo>
                    <a:pt x="64" y="289"/>
                    <a:pt x="126" y="365"/>
                    <a:pt x="164" y="415"/>
                  </a:cubicBezTo>
                  <a:lnTo>
                    <a:pt x="441" y="201"/>
                  </a:lnTo>
                  <a:lnTo>
                    <a:pt x="340" y="38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789;p28">
              <a:extLst>
                <a:ext uri="{FF2B5EF4-FFF2-40B4-BE49-F238E27FC236}">
                  <a16:creationId xmlns:a16="http://schemas.microsoft.com/office/drawing/2014/main" id="{13B0C78C-119F-41AB-BA64-8110AB47410A}"/>
                </a:ext>
              </a:extLst>
            </p:cNvPr>
            <p:cNvSpPr/>
            <p:nvPr/>
          </p:nvSpPr>
          <p:spPr>
            <a:xfrm>
              <a:off x="2720075" y="4242275"/>
              <a:ext cx="6925" cy="8825"/>
            </a:xfrm>
            <a:custGeom>
              <a:avLst/>
              <a:gdLst/>
              <a:ahLst/>
              <a:cxnLst/>
              <a:rect l="l" t="t" r="r" b="b"/>
              <a:pathLst>
                <a:path w="277" h="353" extrusionOk="0">
                  <a:moveTo>
                    <a:pt x="0" y="1"/>
                  </a:moveTo>
                  <a:lnTo>
                    <a:pt x="0" y="1"/>
                  </a:lnTo>
                  <a:lnTo>
                    <a:pt x="277" y="353"/>
                  </a:lnTo>
                  <a:lnTo>
                    <a:pt x="277" y="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790;p28">
              <a:extLst>
                <a:ext uri="{FF2B5EF4-FFF2-40B4-BE49-F238E27FC236}">
                  <a16:creationId xmlns:a16="http://schemas.microsoft.com/office/drawing/2014/main" id="{AA626B21-B813-4D15-A057-752DF3B189F1}"/>
                </a:ext>
              </a:extLst>
            </p:cNvPr>
            <p:cNvSpPr/>
            <p:nvPr/>
          </p:nvSpPr>
          <p:spPr>
            <a:xfrm>
              <a:off x="2720075" y="4195125"/>
              <a:ext cx="73575" cy="55975"/>
            </a:xfrm>
            <a:custGeom>
              <a:avLst/>
              <a:gdLst/>
              <a:ahLst/>
              <a:cxnLst/>
              <a:rect l="l" t="t" r="r" b="b"/>
              <a:pathLst>
                <a:path w="2943" h="2239" extrusionOk="0">
                  <a:moveTo>
                    <a:pt x="2767" y="1"/>
                  </a:moveTo>
                  <a:lnTo>
                    <a:pt x="0" y="1887"/>
                  </a:lnTo>
                  <a:lnTo>
                    <a:pt x="277" y="2239"/>
                  </a:lnTo>
                  <a:cubicBezTo>
                    <a:pt x="277" y="2226"/>
                    <a:pt x="352" y="2176"/>
                    <a:pt x="428" y="2101"/>
                  </a:cubicBezTo>
                  <a:cubicBezTo>
                    <a:pt x="478" y="2038"/>
                    <a:pt x="528" y="1987"/>
                    <a:pt x="591" y="1937"/>
                  </a:cubicBezTo>
                  <a:lnTo>
                    <a:pt x="591" y="1937"/>
                  </a:lnTo>
                  <a:cubicBezTo>
                    <a:pt x="591" y="1937"/>
                    <a:pt x="591" y="1975"/>
                    <a:pt x="541" y="2025"/>
                  </a:cubicBezTo>
                  <a:lnTo>
                    <a:pt x="2943" y="202"/>
                  </a:lnTo>
                  <a:cubicBezTo>
                    <a:pt x="2905" y="152"/>
                    <a:pt x="2842" y="89"/>
                    <a:pt x="2767" y="1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791;p28">
              <a:extLst>
                <a:ext uri="{FF2B5EF4-FFF2-40B4-BE49-F238E27FC236}">
                  <a16:creationId xmlns:a16="http://schemas.microsoft.com/office/drawing/2014/main" id="{56DAD960-C6F5-4CC3-951E-53626D728C7F}"/>
                </a:ext>
              </a:extLst>
            </p:cNvPr>
            <p:cNvSpPr/>
            <p:nvPr/>
          </p:nvSpPr>
          <p:spPr>
            <a:xfrm>
              <a:off x="2726975" y="4243550"/>
              <a:ext cx="8525" cy="7550"/>
            </a:xfrm>
            <a:custGeom>
              <a:avLst/>
              <a:gdLst/>
              <a:ahLst/>
              <a:cxnLst/>
              <a:rect l="l" t="t" r="r" b="b"/>
              <a:pathLst>
                <a:path w="341" h="302" extrusionOk="0">
                  <a:moveTo>
                    <a:pt x="315" y="0"/>
                  </a:moveTo>
                  <a:cubicBezTo>
                    <a:pt x="265" y="50"/>
                    <a:pt x="215" y="101"/>
                    <a:pt x="164" y="164"/>
                  </a:cubicBezTo>
                  <a:cubicBezTo>
                    <a:pt x="76" y="239"/>
                    <a:pt x="1" y="289"/>
                    <a:pt x="1" y="302"/>
                  </a:cubicBezTo>
                  <a:lnTo>
                    <a:pt x="290" y="88"/>
                  </a:lnTo>
                  <a:cubicBezTo>
                    <a:pt x="328" y="38"/>
                    <a:pt x="340" y="13"/>
                    <a:pt x="328" y="0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792;p28">
              <a:extLst>
                <a:ext uri="{FF2B5EF4-FFF2-40B4-BE49-F238E27FC236}">
                  <a16:creationId xmlns:a16="http://schemas.microsoft.com/office/drawing/2014/main" id="{B8AE8EB8-D43F-4F26-9F8F-E701C6F776C9}"/>
                </a:ext>
              </a:extLst>
            </p:cNvPr>
            <p:cNvSpPr/>
            <p:nvPr/>
          </p:nvSpPr>
          <p:spPr>
            <a:xfrm>
              <a:off x="2789225" y="4194825"/>
              <a:ext cx="4750" cy="5350"/>
            </a:xfrm>
            <a:custGeom>
              <a:avLst/>
              <a:gdLst/>
              <a:ahLst/>
              <a:cxnLst/>
              <a:rect l="l" t="t" r="r" b="b"/>
              <a:pathLst>
                <a:path w="190" h="214" extrusionOk="0">
                  <a:moveTo>
                    <a:pt x="38" y="0"/>
                  </a:moveTo>
                  <a:lnTo>
                    <a:pt x="1" y="13"/>
                  </a:lnTo>
                  <a:cubicBezTo>
                    <a:pt x="76" y="101"/>
                    <a:pt x="139" y="176"/>
                    <a:pt x="177" y="214"/>
                  </a:cubicBezTo>
                  <a:lnTo>
                    <a:pt x="189" y="201"/>
                  </a:lnTo>
                  <a:cubicBezTo>
                    <a:pt x="151" y="151"/>
                    <a:pt x="101" y="75"/>
                    <a:pt x="38" y="0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793;p28">
              <a:extLst>
                <a:ext uri="{FF2B5EF4-FFF2-40B4-BE49-F238E27FC236}">
                  <a16:creationId xmlns:a16="http://schemas.microsoft.com/office/drawing/2014/main" id="{8AD9EBD8-B1AE-4E0D-94EA-9CD7B0D52991}"/>
                </a:ext>
              </a:extLst>
            </p:cNvPr>
            <p:cNvSpPr/>
            <p:nvPr/>
          </p:nvSpPr>
          <p:spPr>
            <a:xfrm>
              <a:off x="2315775" y="4247325"/>
              <a:ext cx="173250" cy="76450"/>
            </a:xfrm>
            <a:custGeom>
              <a:avLst/>
              <a:gdLst/>
              <a:ahLst/>
              <a:cxnLst/>
              <a:rect l="l" t="t" r="r" b="b"/>
              <a:pathLst>
                <a:path w="6930" h="3058" extrusionOk="0">
                  <a:moveTo>
                    <a:pt x="6904" y="0"/>
                  </a:moveTo>
                  <a:lnTo>
                    <a:pt x="3170" y="13"/>
                  </a:lnTo>
                  <a:lnTo>
                    <a:pt x="3170" y="1999"/>
                  </a:lnTo>
                  <a:cubicBezTo>
                    <a:pt x="3170" y="1999"/>
                    <a:pt x="1" y="2729"/>
                    <a:pt x="768" y="2955"/>
                  </a:cubicBezTo>
                  <a:cubicBezTo>
                    <a:pt x="1014" y="3031"/>
                    <a:pt x="1706" y="3058"/>
                    <a:pt x="2542" y="3058"/>
                  </a:cubicBezTo>
                  <a:cubicBezTo>
                    <a:pt x="4055" y="3058"/>
                    <a:pt x="6039" y="2970"/>
                    <a:pt x="6703" y="2930"/>
                  </a:cubicBezTo>
                  <a:lnTo>
                    <a:pt x="6930" y="2917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794;p28">
              <a:extLst>
                <a:ext uri="{FF2B5EF4-FFF2-40B4-BE49-F238E27FC236}">
                  <a16:creationId xmlns:a16="http://schemas.microsoft.com/office/drawing/2014/main" id="{5199035D-D7B7-45FA-BA23-2F666EA8354E}"/>
                </a:ext>
              </a:extLst>
            </p:cNvPr>
            <p:cNvSpPr/>
            <p:nvPr/>
          </p:nvSpPr>
          <p:spPr>
            <a:xfrm>
              <a:off x="2331825" y="4307675"/>
              <a:ext cx="157525" cy="14175"/>
            </a:xfrm>
            <a:custGeom>
              <a:avLst/>
              <a:gdLst/>
              <a:ahLst/>
              <a:cxnLst/>
              <a:rect l="l" t="t" r="r" b="b"/>
              <a:pathLst>
                <a:path w="6301" h="567" extrusionOk="0">
                  <a:moveTo>
                    <a:pt x="1006" y="0"/>
                  </a:moveTo>
                  <a:lnTo>
                    <a:pt x="1006" y="0"/>
                  </a:lnTo>
                  <a:cubicBezTo>
                    <a:pt x="906" y="26"/>
                    <a:pt x="818" y="51"/>
                    <a:pt x="730" y="88"/>
                  </a:cubicBezTo>
                  <a:cubicBezTo>
                    <a:pt x="880" y="38"/>
                    <a:pt x="1006" y="0"/>
                    <a:pt x="1006" y="0"/>
                  </a:cubicBezTo>
                  <a:close/>
                  <a:moveTo>
                    <a:pt x="25" y="428"/>
                  </a:moveTo>
                  <a:cubicBezTo>
                    <a:pt x="0" y="440"/>
                    <a:pt x="0" y="478"/>
                    <a:pt x="25" y="503"/>
                  </a:cubicBezTo>
                  <a:cubicBezTo>
                    <a:pt x="76" y="541"/>
                    <a:pt x="126" y="554"/>
                    <a:pt x="189" y="554"/>
                  </a:cubicBezTo>
                  <a:lnTo>
                    <a:pt x="151" y="541"/>
                  </a:lnTo>
                  <a:cubicBezTo>
                    <a:pt x="38" y="516"/>
                    <a:pt x="13" y="466"/>
                    <a:pt x="38" y="428"/>
                  </a:cubicBezTo>
                  <a:close/>
                  <a:moveTo>
                    <a:pt x="6300" y="503"/>
                  </a:moveTo>
                  <a:lnTo>
                    <a:pt x="6061" y="516"/>
                  </a:lnTo>
                  <a:cubicBezTo>
                    <a:pt x="5835" y="529"/>
                    <a:pt x="5458" y="541"/>
                    <a:pt x="5005" y="566"/>
                  </a:cubicBezTo>
                  <a:lnTo>
                    <a:pt x="5319" y="566"/>
                  </a:lnTo>
                  <a:cubicBezTo>
                    <a:pt x="5684" y="541"/>
                    <a:pt x="6024" y="529"/>
                    <a:pt x="6300" y="5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795;p28">
              <a:extLst>
                <a:ext uri="{FF2B5EF4-FFF2-40B4-BE49-F238E27FC236}">
                  <a16:creationId xmlns:a16="http://schemas.microsoft.com/office/drawing/2014/main" id="{414C9DC3-FFC4-49C7-A489-BBB738ACDADA}"/>
                </a:ext>
              </a:extLst>
            </p:cNvPr>
            <p:cNvSpPr/>
            <p:nvPr/>
          </p:nvSpPr>
          <p:spPr>
            <a:xfrm>
              <a:off x="2401300" y="4321825"/>
              <a:ext cx="63200" cy="1600"/>
            </a:xfrm>
            <a:custGeom>
              <a:avLst/>
              <a:gdLst/>
              <a:ahLst/>
              <a:cxnLst/>
              <a:rect l="l" t="t" r="r" b="b"/>
              <a:pathLst>
                <a:path w="2528" h="64" extrusionOk="0">
                  <a:moveTo>
                    <a:pt x="2226" y="0"/>
                  </a:moveTo>
                  <a:cubicBezTo>
                    <a:pt x="1585" y="25"/>
                    <a:pt x="767" y="51"/>
                    <a:pt x="0" y="63"/>
                  </a:cubicBezTo>
                  <a:lnTo>
                    <a:pt x="101" y="63"/>
                  </a:lnTo>
                  <a:cubicBezTo>
                    <a:pt x="918" y="63"/>
                    <a:pt x="1786" y="38"/>
                    <a:pt x="2528" y="0"/>
                  </a:cubicBezTo>
                  <a:close/>
                </a:path>
              </a:pathLst>
            </a:custGeom>
            <a:solidFill>
              <a:srgbClr val="6C7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796;p28">
              <a:extLst>
                <a:ext uri="{FF2B5EF4-FFF2-40B4-BE49-F238E27FC236}">
                  <a16:creationId xmlns:a16="http://schemas.microsoft.com/office/drawing/2014/main" id="{BF676ECA-5093-4520-9792-29D620BCB673}"/>
                </a:ext>
              </a:extLst>
            </p:cNvPr>
            <p:cNvSpPr/>
            <p:nvPr/>
          </p:nvSpPr>
          <p:spPr>
            <a:xfrm>
              <a:off x="2331500" y="4307675"/>
              <a:ext cx="157850" cy="15925"/>
            </a:xfrm>
            <a:custGeom>
              <a:avLst/>
              <a:gdLst/>
              <a:ahLst/>
              <a:cxnLst/>
              <a:rect l="l" t="t" r="r" b="b"/>
              <a:pathLst>
                <a:path w="6314" h="637" extrusionOk="0">
                  <a:moveTo>
                    <a:pt x="994" y="0"/>
                  </a:moveTo>
                  <a:cubicBezTo>
                    <a:pt x="906" y="26"/>
                    <a:pt x="818" y="51"/>
                    <a:pt x="730" y="88"/>
                  </a:cubicBezTo>
                  <a:cubicBezTo>
                    <a:pt x="466" y="176"/>
                    <a:pt x="114" y="302"/>
                    <a:pt x="26" y="415"/>
                  </a:cubicBezTo>
                  <a:cubicBezTo>
                    <a:pt x="1" y="466"/>
                    <a:pt x="26" y="516"/>
                    <a:pt x="139" y="541"/>
                  </a:cubicBezTo>
                  <a:lnTo>
                    <a:pt x="177" y="554"/>
                  </a:lnTo>
                  <a:cubicBezTo>
                    <a:pt x="750" y="603"/>
                    <a:pt x="1324" y="637"/>
                    <a:pt x="1897" y="637"/>
                  </a:cubicBezTo>
                  <a:cubicBezTo>
                    <a:pt x="2053" y="637"/>
                    <a:pt x="2209" y="634"/>
                    <a:pt x="2365" y="629"/>
                  </a:cubicBezTo>
                  <a:lnTo>
                    <a:pt x="2792" y="629"/>
                  </a:lnTo>
                  <a:cubicBezTo>
                    <a:pt x="3559" y="617"/>
                    <a:pt x="4377" y="591"/>
                    <a:pt x="5018" y="566"/>
                  </a:cubicBezTo>
                  <a:cubicBezTo>
                    <a:pt x="5471" y="554"/>
                    <a:pt x="5848" y="529"/>
                    <a:pt x="6074" y="516"/>
                  </a:cubicBezTo>
                  <a:lnTo>
                    <a:pt x="6313" y="503"/>
                  </a:lnTo>
                  <a:lnTo>
                    <a:pt x="6313" y="415"/>
                  </a:lnTo>
                  <a:lnTo>
                    <a:pt x="1334" y="478"/>
                  </a:lnTo>
                  <a:cubicBezTo>
                    <a:pt x="1334" y="478"/>
                    <a:pt x="1220" y="13"/>
                    <a:pt x="1007" y="0"/>
                  </a:cubicBezTo>
                  <a:close/>
                </a:path>
              </a:pathLst>
            </a:custGeom>
            <a:solidFill>
              <a:srgbClr val="8C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797;p28">
              <a:extLst>
                <a:ext uri="{FF2B5EF4-FFF2-40B4-BE49-F238E27FC236}">
                  <a16:creationId xmlns:a16="http://schemas.microsoft.com/office/drawing/2014/main" id="{0F764121-20C8-4BD0-9D46-38C8DF183307}"/>
                </a:ext>
              </a:extLst>
            </p:cNvPr>
            <p:cNvSpPr/>
            <p:nvPr/>
          </p:nvSpPr>
          <p:spPr>
            <a:xfrm>
              <a:off x="2333700" y="4318050"/>
              <a:ext cx="155325" cy="2525"/>
            </a:xfrm>
            <a:custGeom>
              <a:avLst/>
              <a:gdLst/>
              <a:ahLst/>
              <a:cxnLst/>
              <a:rect l="l" t="t" r="r" b="b"/>
              <a:pathLst>
                <a:path w="6213" h="101" extrusionOk="0">
                  <a:moveTo>
                    <a:pt x="6024" y="0"/>
                  </a:moveTo>
                  <a:lnTo>
                    <a:pt x="5345" y="25"/>
                  </a:lnTo>
                  <a:cubicBezTo>
                    <a:pt x="4767" y="38"/>
                    <a:pt x="3987" y="51"/>
                    <a:pt x="3107" y="63"/>
                  </a:cubicBezTo>
                  <a:cubicBezTo>
                    <a:pt x="2226" y="63"/>
                    <a:pt x="1434" y="51"/>
                    <a:pt x="868" y="51"/>
                  </a:cubicBezTo>
                  <a:lnTo>
                    <a:pt x="189" y="38"/>
                  </a:lnTo>
                  <a:lnTo>
                    <a:pt x="1" y="38"/>
                  </a:lnTo>
                  <a:lnTo>
                    <a:pt x="189" y="51"/>
                  </a:lnTo>
                  <a:lnTo>
                    <a:pt x="868" y="76"/>
                  </a:lnTo>
                  <a:cubicBezTo>
                    <a:pt x="1434" y="88"/>
                    <a:pt x="2226" y="101"/>
                    <a:pt x="3107" y="101"/>
                  </a:cubicBezTo>
                  <a:cubicBezTo>
                    <a:pt x="3987" y="88"/>
                    <a:pt x="4779" y="76"/>
                    <a:pt x="5345" y="51"/>
                  </a:cubicBezTo>
                  <a:lnTo>
                    <a:pt x="6024" y="13"/>
                  </a:lnTo>
                  <a:lnTo>
                    <a:pt x="621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798;p28">
              <a:extLst>
                <a:ext uri="{FF2B5EF4-FFF2-40B4-BE49-F238E27FC236}">
                  <a16:creationId xmlns:a16="http://schemas.microsoft.com/office/drawing/2014/main" id="{030883A1-CE91-4C3F-8164-3214E9DEEE6A}"/>
                </a:ext>
              </a:extLst>
            </p:cNvPr>
            <p:cNvSpPr/>
            <p:nvPr/>
          </p:nvSpPr>
          <p:spPr>
            <a:xfrm>
              <a:off x="2355700" y="4306725"/>
              <a:ext cx="9475" cy="14500"/>
            </a:xfrm>
            <a:custGeom>
              <a:avLst/>
              <a:gdLst/>
              <a:ahLst/>
              <a:cxnLst/>
              <a:rect l="l" t="t" r="r" b="b"/>
              <a:pathLst>
                <a:path w="379" h="580" extrusionOk="0">
                  <a:moveTo>
                    <a:pt x="1" y="1"/>
                  </a:moveTo>
                  <a:lnTo>
                    <a:pt x="1" y="1"/>
                  </a:lnTo>
                  <a:cubicBezTo>
                    <a:pt x="89" y="76"/>
                    <a:pt x="164" y="164"/>
                    <a:pt x="240" y="265"/>
                  </a:cubicBezTo>
                  <a:cubicBezTo>
                    <a:pt x="290" y="353"/>
                    <a:pt x="328" y="466"/>
                    <a:pt x="366" y="579"/>
                  </a:cubicBezTo>
                  <a:cubicBezTo>
                    <a:pt x="378" y="328"/>
                    <a:pt x="227" y="10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799;p28">
              <a:extLst>
                <a:ext uri="{FF2B5EF4-FFF2-40B4-BE49-F238E27FC236}">
                  <a16:creationId xmlns:a16="http://schemas.microsoft.com/office/drawing/2014/main" id="{4AF63FB7-C207-4798-82DB-A8F067414671}"/>
                </a:ext>
              </a:extLst>
            </p:cNvPr>
            <p:cNvSpPr/>
            <p:nvPr/>
          </p:nvSpPr>
          <p:spPr>
            <a:xfrm>
              <a:off x="2386825" y="4299150"/>
              <a:ext cx="5700" cy="7925"/>
            </a:xfrm>
            <a:custGeom>
              <a:avLst/>
              <a:gdLst/>
              <a:ahLst/>
              <a:cxnLst/>
              <a:rect l="l" t="t" r="r" b="b"/>
              <a:pathLst>
                <a:path w="228" h="317" extrusionOk="0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" y="14"/>
                    <a:pt x="39" y="90"/>
                    <a:pt x="101" y="178"/>
                  </a:cubicBezTo>
                  <a:cubicBezTo>
                    <a:pt x="152" y="253"/>
                    <a:pt x="202" y="316"/>
                    <a:pt x="215" y="316"/>
                  </a:cubicBezTo>
                  <a:cubicBezTo>
                    <a:pt x="227" y="304"/>
                    <a:pt x="189" y="228"/>
                    <a:pt x="139" y="153"/>
                  </a:cubicBezTo>
                  <a:cubicBezTo>
                    <a:pt x="81" y="71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00;p28">
              <a:extLst>
                <a:ext uri="{FF2B5EF4-FFF2-40B4-BE49-F238E27FC236}">
                  <a16:creationId xmlns:a16="http://schemas.microsoft.com/office/drawing/2014/main" id="{291A34D6-D7CD-44FD-9251-D9CBD49BDBB7}"/>
                </a:ext>
              </a:extLst>
            </p:cNvPr>
            <p:cNvSpPr/>
            <p:nvPr/>
          </p:nvSpPr>
          <p:spPr>
            <a:xfrm>
              <a:off x="2393750" y="4297875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6" y="0"/>
                  </a:moveTo>
                  <a:cubicBezTo>
                    <a:pt x="14" y="0"/>
                    <a:pt x="13" y="1"/>
                    <a:pt x="13" y="3"/>
                  </a:cubicBezTo>
                  <a:cubicBezTo>
                    <a:pt x="0" y="15"/>
                    <a:pt x="38" y="65"/>
                    <a:pt x="114" y="128"/>
                  </a:cubicBezTo>
                  <a:cubicBezTo>
                    <a:pt x="177" y="179"/>
                    <a:pt x="239" y="216"/>
                    <a:pt x="239" y="216"/>
                  </a:cubicBezTo>
                  <a:cubicBezTo>
                    <a:pt x="252" y="191"/>
                    <a:pt x="202" y="141"/>
                    <a:pt x="139" y="91"/>
                  </a:cubicBezTo>
                  <a:cubicBezTo>
                    <a:pt x="84" y="36"/>
                    <a:pt x="29" y="0"/>
                    <a:pt x="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01;p28">
              <a:extLst>
                <a:ext uri="{FF2B5EF4-FFF2-40B4-BE49-F238E27FC236}">
                  <a16:creationId xmlns:a16="http://schemas.microsoft.com/office/drawing/2014/main" id="{16E6B049-16C7-4A74-839F-F7D92E28F496}"/>
                </a:ext>
              </a:extLst>
            </p:cNvPr>
            <p:cNvSpPr/>
            <p:nvPr/>
          </p:nvSpPr>
          <p:spPr>
            <a:xfrm>
              <a:off x="2394700" y="4291700"/>
              <a:ext cx="9775" cy="4950"/>
            </a:xfrm>
            <a:custGeom>
              <a:avLst/>
              <a:gdLst/>
              <a:ahLst/>
              <a:cxnLst/>
              <a:rect l="l" t="t" r="r" b="b"/>
              <a:pathLst>
                <a:path w="391" h="198" extrusionOk="0">
                  <a:moveTo>
                    <a:pt x="107" y="0"/>
                  </a:moveTo>
                  <a:cubicBezTo>
                    <a:pt x="54" y="0"/>
                    <a:pt x="0" y="36"/>
                    <a:pt x="0" y="99"/>
                  </a:cubicBezTo>
                  <a:cubicBezTo>
                    <a:pt x="0" y="161"/>
                    <a:pt x="54" y="197"/>
                    <a:pt x="107" y="197"/>
                  </a:cubicBezTo>
                  <a:cubicBezTo>
                    <a:pt x="149" y="197"/>
                    <a:pt x="190" y="174"/>
                    <a:pt x="201" y="124"/>
                  </a:cubicBezTo>
                  <a:cubicBezTo>
                    <a:pt x="264" y="124"/>
                    <a:pt x="327" y="124"/>
                    <a:pt x="390" y="99"/>
                  </a:cubicBezTo>
                  <a:cubicBezTo>
                    <a:pt x="327" y="74"/>
                    <a:pt x="264" y="74"/>
                    <a:pt x="201" y="74"/>
                  </a:cubicBezTo>
                  <a:cubicBezTo>
                    <a:pt x="190" y="23"/>
                    <a:pt x="149" y="0"/>
                    <a:pt x="1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02;p28">
              <a:extLst>
                <a:ext uri="{FF2B5EF4-FFF2-40B4-BE49-F238E27FC236}">
                  <a16:creationId xmlns:a16="http://schemas.microsoft.com/office/drawing/2014/main" id="{717C10A2-B803-4FCC-BB82-6D3727CCD904}"/>
                </a:ext>
              </a:extLst>
            </p:cNvPr>
            <p:cNvSpPr/>
            <p:nvPr/>
          </p:nvSpPr>
          <p:spPr>
            <a:xfrm>
              <a:off x="2395000" y="4287875"/>
              <a:ext cx="11025" cy="1700"/>
            </a:xfrm>
            <a:custGeom>
              <a:avLst/>
              <a:gdLst/>
              <a:ahLst/>
              <a:cxnLst/>
              <a:rect l="l" t="t" r="r" b="b"/>
              <a:pathLst>
                <a:path w="441" h="68" extrusionOk="0">
                  <a:moveTo>
                    <a:pt x="441" y="0"/>
                  </a:moveTo>
                  <a:cubicBezTo>
                    <a:pt x="378" y="0"/>
                    <a:pt x="303" y="0"/>
                    <a:pt x="227" y="13"/>
                  </a:cubicBezTo>
                  <a:cubicBezTo>
                    <a:pt x="152" y="13"/>
                    <a:pt x="76" y="25"/>
                    <a:pt x="1" y="38"/>
                  </a:cubicBezTo>
                  <a:cubicBezTo>
                    <a:pt x="56" y="56"/>
                    <a:pt x="111" y="68"/>
                    <a:pt x="166" y="68"/>
                  </a:cubicBezTo>
                  <a:cubicBezTo>
                    <a:pt x="187" y="68"/>
                    <a:pt x="207" y="66"/>
                    <a:pt x="227" y="63"/>
                  </a:cubicBezTo>
                  <a:cubicBezTo>
                    <a:pt x="303" y="63"/>
                    <a:pt x="378" y="38"/>
                    <a:pt x="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03;p28">
              <a:extLst>
                <a:ext uri="{FF2B5EF4-FFF2-40B4-BE49-F238E27FC236}">
                  <a16:creationId xmlns:a16="http://schemas.microsoft.com/office/drawing/2014/main" id="{7DD55D60-5463-44CC-B4AD-F3EAD0BE718E}"/>
                </a:ext>
              </a:extLst>
            </p:cNvPr>
            <p:cNvSpPr/>
            <p:nvPr/>
          </p:nvSpPr>
          <p:spPr>
            <a:xfrm>
              <a:off x="2371425" y="4290575"/>
              <a:ext cx="17625" cy="9900"/>
            </a:xfrm>
            <a:custGeom>
              <a:avLst/>
              <a:gdLst/>
              <a:ahLst/>
              <a:cxnLst/>
              <a:rect l="l" t="t" r="r" b="b"/>
              <a:pathLst>
                <a:path w="705" h="396" extrusionOk="0">
                  <a:moveTo>
                    <a:pt x="229" y="39"/>
                  </a:moveTo>
                  <a:cubicBezTo>
                    <a:pt x="269" y="39"/>
                    <a:pt x="311" y="45"/>
                    <a:pt x="353" y="56"/>
                  </a:cubicBezTo>
                  <a:cubicBezTo>
                    <a:pt x="428" y="81"/>
                    <a:pt x="504" y="131"/>
                    <a:pt x="554" y="194"/>
                  </a:cubicBezTo>
                  <a:cubicBezTo>
                    <a:pt x="586" y="234"/>
                    <a:pt x="613" y="274"/>
                    <a:pt x="635" y="317"/>
                  </a:cubicBezTo>
                  <a:lnTo>
                    <a:pt x="635" y="317"/>
                  </a:lnTo>
                  <a:cubicBezTo>
                    <a:pt x="594" y="313"/>
                    <a:pt x="537" y="306"/>
                    <a:pt x="466" y="295"/>
                  </a:cubicBezTo>
                  <a:cubicBezTo>
                    <a:pt x="378" y="282"/>
                    <a:pt x="290" y="257"/>
                    <a:pt x="214" y="232"/>
                  </a:cubicBezTo>
                  <a:cubicBezTo>
                    <a:pt x="164" y="219"/>
                    <a:pt x="126" y="194"/>
                    <a:pt x="76" y="181"/>
                  </a:cubicBezTo>
                  <a:cubicBezTo>
                    <a:pt x="38" y="156"/>
                    <a:pt x="26" y="106"/>
                    <a:pt x="64" y="81"/>
                  </a:cubicBezTo>
                  <a:cubicBezTo>
                    <a:pt x="115" y="51"/>
                    <a:pt x="171" y="39"/>
                    <a:pt x="229" y="39"/>
                  </a:cubicBezTo>
                  <a:close/>
                  <a:moveTo>
                    <a:pt x="231" y="0"/>
                  </a:moveTo>
                  <a:cubicBezTo>
                    <a:pt x="166" y="0"/>
                    <a:pt x="100" y="14"/>
                    <a:pt x="38" y="43"/>
                  </a:cubicBezTo>
                  <a:cubicBezTo>
                    <a:pt x="13" y="68"/>
                    <a:pt x="1" y="106"/>
                    <a:pt x="1" y="144"/>
                  </a:cubicBezTo>
                  <a:cubicBezTo>
                    <a:pt x="13" y="169"/>
                    <a:pt x="38" y="194"/>
                    <a:pt x="64" y="219"/>
                  </a:cubicBezTo>
                  <a:cubicBezTo>
                    <a:pt x="114" y="244"/>
                    <a:pt x="152" y="257"/>
                    <a:pt x="214" y="282"/>
                  </a:cubicBezTo>
                  <a:cubicBezTo>
                    <a:pt x="290" y="307"/>
                    <a:pt x="378" y="320"/>
                    <a:pt x="466" y="332"/>
                  </a:cubicBezTo>
                  <a:cubicBezTo>
                    <a:pt x="504" y="339"/>
                    <a:pt x="545" y="342"/>
                    <a:pt x="585" y="342"/>
                  </a:cubicBezTo>
                  <a:cubicBezTo>
                    <a:pt x="606" y="342"/>
                    <a:pt x="626" y="341"/>
                    <a:pt x="645" y="339"/>
                  </a:cubicBezTo>
                  <a:lnTo>
                    <a:pt x="645" y="339"/>
                  </a:lnTo>
                  <a:cubicBezTo>
                    <a:pt x="653" y="357"/>
                    <a:pt x="661" y="376"/>
                    <a:pt x="667" y="395"/>
                  </a:cubicBezTo>
                  <a:cubicBezTo>
                    <a:pt x="667" y="395"/>
                    <a:pt x="667" y="372"/>
                    <a:pt x="667" y="337"/>
                  </a:cubicBezTo>
                  <a:lnTo>
                    <a:pt x="667" y="337"/>
                  </a:lnTo>
                  <a:cubicBezTo>
                    <a:pt x="680" y="336"/>
                    <a:pt x="693" y="334"/>
                    <a:pt x="705" y="332"/>
                  </a:cubicBezTo>
                  <a:cubicBezTo>
                    <a:pt x="705" y="327"/>
                    <a:pt x="690" y="324"/>
                    <a:pt x="662" y="321"/>
                  </a:cubicBezTo>
                  <a:lnTo>
                    <a:pt x="662" y="321"/>
                  </a:lnTo>
                  <a:cubicBezTo>
                    <a:pt x="639" y="263"/>
                    <a:pt x="614" y="216"/>
                    <a:pt x="579" y="169"/>
                  </a:cubicBezTo>
                  <a:cubicBezTo>
                    <a:pt x="495" y="59"/>
                    <a:pt x="365" y="0"/>
                    <a:pt x="2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04;p28">
              <a:extLst>
                <a:ext uri="{FF2B5EF4-FFF2-40B4-BE49-F238E27FC236}">
                  <a16:creationId xmlns:a16="http://schemas.microsoft.com/office/drawing/2014/main" id="{362E08AC-1E1E-4591-8B46-B37E0103E3F8}"/>
                </a:ext>
              </a:extLst>
            </p:cNvPr>
            <p:cNvSpPr/>
            <p:nvPr/>
          </p:nvSpPr>
          <p:spPr>
            <a:xfrm>
              <a:off x="2386525" y="4287550"/>
              <a:ext cx="9125" cy="11650"/>
            </a:xfrm>
            <a:custGeom>
              <a:avLst/>
              <a:gdLst/>
              <a:ahLst/>
              <a:cxnLst/>
              <a:rect l="l" t="t" r="r" b="b"/>
              <a:pathLst>
                <a:path w="365" h="466" extrusionOk="0">
                  <a:moveTo>
                    <a:pt x="277" y="1"/>
                  </a:moveTo>
                  <a:cubicBezTo>
                    <a:pt x="201" y="1"/>
                    <a:pt x="126" y="51"/>
                    <a:pt x="76" y="126"/>
                  </a:cubicBezTo>
                  <a:cubicBezTo>
                    <a:pt x="51" y="177"/>
                    <a:pt x="25" y="240"/>
                    <a:pt x="13" y="302"/>
                  </a:cubicBezTo>
                  <a:cubicBezTo>
                    <a:pt x="0" y="353"/>
                    <a:pt x="13" y="416"/>
                    <a:pt x="51" y="466"/>
                  </a:cubicBezTo>
                  <a:lnTo>
                    <a:pt x="51" y="453"/>
                  </a:lnTo>
                  <a:cubicBezTo>
                    <a:pt x="51" y="403"/>
                    <a:pt x="51" y="353"/>
                    <a:pt x="51" y="302"/>
                  </a:cubicBezTo>
                  <a:cubicBezTo>
                    <a:pt x="63" y="240"/>
                    <a:pt x="88" y="189"/>
                    <a:pt x="126" y="139"/>
                  </a:cubicBezTo>
                  <a:cubicBezTo>
                    <a:pt x="161" y="104"/>
                    <a:pt x="217" y="37"/>
                    <a:pt x="265" y="37"/>
                  </a:cubicBezTo>
                  <a:cubicBezTo>
                    <a:pt x="269" y="37"/>
                    <a:pt x="273" y="37"/>
                    <a:pt x="277" y="38"/>
                  </a:cubicBezTo>
                  <a:cubicBezTo>
                    <a:pt x="340" y="51"/>
                    <a:pt x="315" y="151"/>
                    <a:pt x="277" y="202"/>
                  </a:cubicBezTo>
                  <a:cubicBezTo>
                    <a:pt x="252" y="252"/>
                    <a:pt x="214" y="302"/>
                    <a:pt x="176" y="340"/>
                  </a:cubicBezTo>
                  <a:cubicBezTo>
                    <a:pt x="113" y="416"/>
                    <a:pt x="63" y="466"/>
                    <a:pt x="63" y="466"/>
                  </a:cubicBezTo>
                  <a:cubicBezTo>
                    <a:pt x="113" y="441"/>
                    <a:pt x="164" y="403"/>
                    <a:pt x="201" y="365"/>
                  </a:cubicBezTo>
                  <a:cubicBezTo>
                    <a:pt x="239" y="315"/>
                    <a:pt x="277" y="277"/>
                    <a:pt x="315" y="214"/>
                  </a:cubicBezTo>
                  <a:cubicBezTo>
                    <a:pt x="340" y="189"/>
                    <a:pt x="352" y="151"/>
                    <a:pt x="352" y="114"/>
                  </a:cubicBezTo>
                  <a:cubicBezTo>
                    <a:pt x="365" y="63"/>
                    <a:pt x="327" y="13"/>
                    <a:pt x="2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05;p28">
              <a:extLst>
                <a:ext uri="{FF2B5EF4-FFF2-40B4-BE49-F238E27FC236}">
                  <a16:creationId xmlns:a16="http://schemas.microsoft.com/office/drawing/2014/main" id="{9EB887B2-9329-4426-B4A5-37CA071DB9B0}"/>
                </a:ext>
              </a:extLst>
            </p:cNvPr>
            <p:cNvSpPr/>
            <p:nvPr/>
          </p:nvSpPr>
          <p:spPr>
            <a:xfrm>
              <a:off x="2455375" y="4291725"/>
              <a:ext cx="33025" cy="27300"/>
            </a:xfrm>
            <a:custGeom>
              <a:avLst/>
              <a:gdLst/>
              <a:ahLst/>
              <a:cxnLst/>
              <a:rect l="l" t="t" r="r" b="b"/>
              <a:pathLst>
                <a:path w="1321" h="1092" extrusionOk="0">
                  <a:moveTo>
                    <a:pt x="1151" y="0"/>
                  </a:moveTo>
                  <a:cubicBezTo>
                    <a:pt x="1116" y="0"/>
                    <a:pt x="1082" y="3"/>
                    <a:pt x="1044" y="10"/>
                  </a:cubicBezTo>
                  <a:cubicBezTo>
                    <a:pt x="579" y="47"/>
                    <a:pt x="176" y="362"/>
                    <a:pt x="50" y="814"/>
                  </a:cubicBezTo>
                  <a:cubicBezTo>
                    <a:pt x="25" y="877"/>
                    <a:pt x="13" y="953"/>
                    <a:pt x="0" y="1016"/>
                  </a:cubicBezTo>
                  <a:cubicBezTo>
                    <a:pt x="0" y="1041"/>
                    <a:pt x="0" y="1066"/>
                    <a:pt x="0" y="1091"/>
                  </a:cubicBezTo>
                  <a:cubicBezTo>
                    <a:pt x="13" y="1091"/>
                    <a:pt x="13" y="978"/>
                    <a:pt x="76" y="827"/>
                  </a:cubicBezTo>
                  <a:cubicBezTo>
                    <a:pt x="226" y="399"/>
                    <a:pt x="604" y="85"/>
                    <a:pt x="1044" y="35"/>
                  </a:cubicBezTo>
                  <a:cubicBezTo>
                    <a:pt x="1132" y="28"/>
                    <a:pt x="1201" y="28"/>
                    <a:pt x="1248" y="28"/>
                  </a:cubicBezTo>
                  <a:cubicBezTo>
                    <a:pt x="1295" y="28"/>
                    <a:pt x="1320" y="28"/>
                    <a:pt x="1320" y="22"/>
                  </a:cubicBezTo>
                  <a:cubicBezTo>
                    <a:pt x="1308" y="22"/>
                    <a:pt x="1283" y="10"/>
                    <a:pt x="1258" y="10"/>
                  </a:cubicBezTo>
                  <a:cubicBezTo>
                    <a:pt x="1220" y="3"/>
                    <a:pt x="1185" y="0"/>
                    <a:pt x="115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06;p28">
              <a:extLst>
                <a:ext uri="{FF2B5EF4-FFF2-40B4-BE49-F238E27FC236}">
                  <a16:creationId xmlns:a16="http://schemas.microsoft.com/office/drawing/2014/main" id="{9251977D-A3DD-4D55-96BC-17B53E012BA0}"/>
                </a:ext>
              </a:extLst>
            </p:cNvPr>
            <p:cNvSpPr/>
            <p:nvPr/>
          </p:nvSpPr>
          <p:spPr>
            <a:xfrm>
              <a:off x="2478000" y="4253600"/>
              <a:ext cx="1900" cy="38375"/>
            </a:xfrm>
            <a:custGeom>
              <a:avLst/>
              <a:gdLst/>
              <a:ahLst/>
              <a:cxnLst/>
              <a:rect l="l" t="t" r="r" b="b"/>
              <a:pathLst>
                <a:path w="76" h="1535" extrusionOk="0">
                  <a:moveTo>
                    <a:pt x="26" y="1"/>
                  </a:moveTo>
                  <a:cubicBezTo>
                    <a:pt x="13" y="252"/>
                    <a:pt x="1" y="516"/>
                    <a:pt x="13" y="768"/>
                  </a:cubicBezTo>
                  <a:cubicBezTo>
                    <a:pt x="13" y="1019"/>
                    <a:pt x="26" y="1283"/>
                    <a:pt x="51" y="1535"/>
                  </a:cubicBezTo>
                  <a:cubicBezTo>
                    <a:pt x="76" y="1283"/>
                    <a:pt x="76" y="1019"/>
                    <a:pt x="63" y="768"/>
                  </a:cubicBezTo>
                  <a:cubicBezTo>
                    <a:pt x="63" y="516"/>
                    <a:pt x="51" y="252"/>
                    <a:pt x="2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07;p28">
              <a:extLst>
                <a:ext uri="{FF2B5EF4-FFF2-40B4-BE49-F238E27FC236}">
                  <a16:creationId xmlns:a16="http://schemas.microsoft.com/office/drawing/2014/main" id="{3B847EEC-08AF-4D6A-92E8-FC8692F0D692}"/>
                </a:ext>
              </a:extLst>
            </p:cNvPr>
            <p:cNvSpPr/>
            <p:nvPr/>
          </p:nvSpPr>
          <p:spPr>
            <a:xfrm>
              <a:off x="2416375" y="4310425"/>
              <a:ext cx="27375" cy="1475"/>
            </a:xfrm>
            <a:custGeom>
              <a:avLst/>
              <a:gdLst/>
              <a:ahLst/>
              <a:cxnLst/>
              <a:rect l="l" t="t" r="r" b="b"/>
              <a:pathLst>
                <a:path w="1095" h="59" extrusionOk="0">
                  <a:moveTo>
                    <a:pt x="1061" y="0"/>
                  </a:moveTo>
                  <a:cubicBezTo>
                    <a:pt x="984" y="0"/>
                    <a:pt x="783" y="16"/>
                    <a:pt x="542" y="16"/>
                  </a:cubicBezTo>
                  <a:cubicBezTo>
                    <a:pt x="340" y="16"/>
                    <a:pt x="167" y="11"/>
                    <a:pt x="74" y="11"/>
                  </a:cubicBezTo>
                  <a:cubicBezTo>
                    <a:pt x="27" y="11"/>
                    <a:pt x="1" y="12"/>
                    <a:pt x="1" y="16"/>
                  </a:cubicBezTo>
                  <a:cubicBezTo>
                    <a:pt x="133" y="44"/>
                    <a:pt x="272" y="59"/>
                    <a:pt x="408" y="59"/>
                  </a:cubicBezTo>
                  <a:cubicBezTo>
                    <a:pt x="453" y="59"/>
                    <a:pt x="498" y="57"/>
                    <a:pt x="542" y="54"/>
                  </a:cubicBezTo>
                  <a:cubicBezTo>
                    <a:pt x="575" y="56"/>
                    <a:pt x="608" y="57"/>
                    <a:pt x="641" y="57"/>
                  </a:cubicBezTo>
                  <a:cubicBezTo>
                    <a:pt x="793" y="57"/>
                    <a:pt x="940" y="35"/>
                    <a:pt x="1095" y="4"/>
                  </a:cubicBezTo>
                  <a:cubicBezTo>
                    <a:pt x="1092" y="1"/>
                    <a:pt x="1081" y="0"/>
                    <a:pt x="10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08;p28">
              <a:extLst>
                <a:ext uri="{FF2B5EF4-FFF2-40B4-BE49-F238E27FC236}">
                  <a16:creationId xmlns:a16="http://schemas.microsoft.com/office/drawing/2014/main" id="{85F22A9B-9470-4D49-856F-1292BE6D4509}"/>
                </a:ext>
              </a:extLst>
            </p:cNvPr>
            <p:cNvSpPr/>
            <p:nvPr/>
          </p:nvSpPr>
          <p:spPr>
            <a:xfrm>
              <a:off x="2459150" y="4310175"/>
              <a:ext cx="2850" cy="5375"/>
            </a:xfrm>
            <a:custGeom>
              <a:avLst/>
              <a:gdLst/>
              <a:ahLst/>
              <a:cxnLst/>
              <a:rect l="l" t="t" r="r" b="b"/>
              <a:pathLst>
                <a:path w="114" h="215" extrusionOk="0">
                  <a:moveTo>
                    <a:pt x="113" y="1"/>
                  </a:moveTo>
                  <a:cubicBezTo>
                    <a:pt x="101" y="1"/>
                    <a:pt x="50" y="26"/>
                    <a:pt x="25" y="102"/>
                  </a:cubicBezTo>
                  <a:cubicBezTo>
                    <a:pt x="0" y="164"/>
                    <a:pt x="0" y="215"/>
                    <a:pt x="13" y="215"/>
                  </a:cubicBezTo>
                  <a:cubicBezTo>
                    <a:pt x="25" y="215"/>
                    <a:pt x="38" y="177"/>
                    <a:pt x="63" y="114"/>
                  </a:cubicBezTo>
                  <a:cubicBezTo>
                    <a:pt x="88" y="64"/>
                    <a:pt x="113" y="14"/>
                    <a:pt x="1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09;p28">
              <a:extLst>
                <a:ext uri="{FF2B5EF4-FFF2-40B4-BE49-F238E27FC236}">
                  <a16:creationId xmlns:a16="http://schemas.microsoft.com/office/drawing/2014/main" id="{DA797599-18B4-48D1-A5E1-03D31992F32E}"/>
                </a:ext>
              </a:extLst>
            </p:cNvPr>
            <p:cNvSpPr/>
            <p:nvPr/>
          </p:nvSpPr>
          <p:spPr>
            <a:xfrm>
              <a:off x="2465100" y="4301625"/>
              <a:ext cx="3800" cy="3650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143" y="0"/>
                  </a:moveTo>
                  <a:cubicBezTo>
                    <a:pt x="126" y="0"/>
                    <a:pt x="95" y="23"/>
                    <a:pt x="64" y="54"/>
                  </a:cubicBezTo>
                  <a:cubicBezTo>
                    <a:pt x="26" y="104"/>
                    <a:pt x="1" y="142"/>
                    <a:pt x="14" y="142"/>
                  </a:cubicBezTo>
                  <a:cubicBezTo>
                    <a:pt x="14" y="144"/>
                    <a:pt x="15" y="145"/>
                    <a:pt x="17" y="145"/>
                  </a:cubicBezTo>
                  <a:cubicBezTo>
                    <a:pt x="27" y="145"/>
                    <a:pt x="58" y="123"/>
                    <a:pt x="89" y="91"/>
                  </a:cubicBezTo>
                  <a:cubicBezTo>
                    <a:pt x="127" y="54"/>
                    <a:pt x="152" y="16"/>
                    <a:pt x="152" y="3"/>
                  </a:cubicBezTo>
                  <a:cubicBezTo>
                    <a:pt x="150" y="1"/>
                    <a:pt x="147" y="0"/>
                    <a:pt x="1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10;p28">
              <a:extLst>
                <a:ext uri="{FF2B5EF4-FFF2-40B4-BE49-F238E27FC236}">
                  <a16:creationId xmlns:a16="http://schemas.microsoft.com/office/drawing/2014/main" id="{AC801F84-332E-478E-A6D5-7A49E0878D7A}"/>
                </a:ext>
              </a:extLst>
            </p:cNvPr>
            <p:cNvSpPr/>
            <p:nvPr/>
          </p:nvSpPr>
          <p:spPr>
            <a:xfrm>
              <a:off x="2472975" y="4297325"/>
              <a:ext cx="5675" cy="2275"/>
            </a:xfrm>
            <a:custGeom>
              <a:avLst/>
              <a:gdLst/>
              <a:ahLst/>
              <a:cxnLst/>
              <a:rect l="l" t="t" r="r" b="b"/>
              <a:pathLst>
                <a:path w="227" h="91" extrusionOk="0">
                  <a:moveTo>
                    <a:pt x="167" y="1"/>
                  </a:moveTo>
                  <a:cubicBezTo>
                    <a:pt x="148" y="1"/>
                    <a:pt x="126" y="4"/>
                    <a:pt x="101" y="12"/>
                  </a:cubicBezTo>
                  <a:cubicBezTo>
                    <a:pt x="38" y="25"/>
                    <a:pt x="0" y="75"/>
                    <a:pt x="13" y="87"/>
                  </a:cubicBezTo>
                  <a:cubicBezTo>
                    <a:pt x="15" y="90"/>
                    <a:pt x="18" y="91"/>
                    <a:pt x="22" y="91"/>
                  </a:cubicBezTo>
                  <a:cubicBezTo>
                    <a:pt x="40" y="91"/>
                    <a:pt x="72" y="70"/>
                    <a:pt x="114" y="50"/>
                  </a:cubicBezTo>
                  <a:cubicBezTo>
                    <a:pt x="176" y="25"/>
                    <a:pt x="227" y="25"/>
                    <a:pt x="227" y="12"/>
                  </a:cubicBezTo>
                  <a:cubicBezTo>
                    <a:pt x="227" y="12"/>
                    <a:pt x="204" y="1"/>
                    <a:pt x="16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11;p28">
              <a:extLst>
                <a:ext uri="{FF2B5EF4-FFF2-40B4-BE49-F238E27FC236}">
                  <a16:creationId xmlns:a16="http://schemas.microsoft.com/office/drawing/2014/main" id="{47B6B358-04C9-4D6A-82AA-6F191FC64AC1}"/>
                </a:ext>
              </a:extLst>
            </p:cNvPr>
            <p:cNvSpPr/>
            <p:nvPr/>
          </p:nvSpPr>
          <p:spPr>
            <a:xfrm>
              <a:off x="2482725" y="4295575"/>
              <a:ext cx="2850" cy="1675"/>
            </a:xfrm>
            <a:custGeom>
              <a:avLst/>
              <a:gdLst/>
              <a:ahLst/>
              <a:cxnLst/>
              <a:rect l="l" t="t" r="r" b="b"/>
              <a:pathLst>
                <a:path w="114" h="67" extrusionOk="0">
                  <a:moveTo>
                    <a:pt x="84" y="1"/>
                  </a:moveTo>
                  <a:cubicBezTo>
                    <a:pt x="74" y="1"/>
                    <a:pt x="63" y="2"/>
                    <a:pt x="50" y="7"/>
                  </a:cubicBezTo>
                  <a:cubicBezTo>
                    <a:pt x="25" y="19"/>
                    <a:pt x="0" y="44"/>
                    <a:pt x="0" y="57"/>
                  </a:cubicBezTo>
                  <a:cubicBezTo>
                    <a:pt x="6" y="63"/>
                    <a:pt x="16" y="66"/>
                    <a:pt x="27" y="66"/>
                  </a:cubicBezTo>
                  <a:cubicBezTo>
                    <a:pt x="38" y="66"/>
                    <a:pt x="50" y="63"/>
                    <a:pt x="63" y="57"/>
                  </a:cubicBezTo>
                  <a:cubicBezTo>
                    <a:pt x="101" y="44"/>
                    <a:pt x="113" y="19"/>
                    <a:pt x="113" y="7"/>
                  </a:cubicBezTo>
                  <a:cubicBezTo>
                    <a:pt x="113" y="7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12;p28">
              <a:extLst>
                <a:ext uri="{FF2B5EF4-FFF2-40B4-BE49-F238E27FC236}">
                  <a16:creationId xmlns:a16="http://schemas.microsoft.com/office/drawing/2014/main" id="{168148D2-5A7B-47EA-9835-FB76E85F1FF9}"/>
                </a:ext>
              </a:extLst>
            </p:cNvPr>
            <p:cNvSpPr/>
            <p:nvPr/>
          </p:nvSpPr>
          <p:spPr>
            <a:xfrm>
              <a:off x="2489000" y="4276875"/>
              <a:ext cx="350" cy="11950"/>
            </a:xfrm>
            <a:custGeom>
              <a:avLst/>
              <a:gdLst/>
              <a:ahLst/>
              <a:cxnLst/>
              <a:rect l="l" t="t" r="r" b="b"/>
              <a:pathLst>
                <a:path w="14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3" y="4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13;p28">
              <a:extLst>
                <a:ext uri="{FF2B5EF4-FFF2-40B4-BE49-F238E27FC236}">
                  <a16:creationId xmlns:a16="http://schemas.microsoft.com/office/drawing/2014/main" id="{A457228F-523F-44AC-AA4E-971332F4C096}"/>
                </a:ext>
              </a:extLst>
            </p:cNvPr>
            <p:cNvSpPr/>
            <p:nvPr/>
          </p:nvSpPr>
          <p:spPr>
            <a:xfrm>
              <a:off x="2479575" y="4276875"/>
              <a:ext cx="9450" cy="11950"/>
            </a:xfrm>
            <a:custGeom>
              <a:avLst/>
              <a:gdLst/>
              <a:ahLst/>
              <a:cxnLst/>
              <a:rect l="l" t="t" r="r" b="b"/>
              <a:pathLst>
                <a:path w="378" h="478" extrusionOk="0">
                  <a:moveTo>
                    <a:pt x="0" y="0"/>
                  </a:moveTo>
                  <a:lnTo>
                    <a:pt x="0" y="478"/>
                  </a:lnTo>
                  <a:lnTo>
                    <a:pt x="378" y="478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14;p28">
              <a:extLst>
                <a:ext uri="{FF2B5EF4-FFF2-40B4-BE49-F238E27FC236}">
                  <a16:creationId xmlns:a16="http://schemas.microsoft.com/office/drawing/2014/main" id="{64152711-B85E-40FF-8F34-3CC4DD3E0E91}"/>
                </a:ext>
              </a:extLst>
            </p:cNvPr>
            <p:cNvSpPr/>
            <p:nvPr/>
          </p:nvSpPr>
          <p:spPr>
            <a:xfrm>
              <a:off x="2395000" y="427780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1"/>
                  </a:moveTo>
                  <a:lnTo>
                    <a:pt x="1" y="441"/>
                  </a:lnTo>
                  <a:lnTo>
                    <a:pt x="1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15;p28">
              <a:extLst>
                <a:ext uri="{FF2B5EF4-FFF2-40B4-BE49-F238E27FC236}">
                  <a16:creationId xmlns:a16="http://schemas.microsoft.com/office/drawing/2014/main" id="{132B1124-4285-45BA-8756-36FA471FEF69}"/>
                </a:ext>
              </a:extLst>
            </p:cNvPr>
            <p:cNvSpPr/>
            <p:nvPr/>
          </p:nvSpPr>
          <p:spPr>
            <a:xfrm>
              <a:off x="2395000" y="4276875"/>
              <a:ext cx="84275" cy="11950"/>
            </a:xfrm>
            <a:custGeom>
              <a:avLst/>
              <a:gdLst/>
              <a:ahLst/>
              <a:cxnLst/>
              <a:rect l="l" t="t" r="r" b="b"/>
              <a:pathLst>
                <a:path w="3371" h="478" extrusionOk="0">
                  <a:moveTo>
                    <a:pt x="3346" y="0"/>
                  </a:moveTo>
                  <a:lnTo>
                    <a:pt x="1" y="25"/>
                  </a:lnTo>
                  <a:lnTo>
                    <a:pt x="1" y="478"/>
                  </a:lnTo>
                  <a:cubicBezTo>
                    <a:pt x="13" y="472"/>
                    <a:pt x="42" y="472"/>
                    <a:pt x="81" y="472"/>
                  </a:cubicBezTo>
                  <a:cubicBezTo>
                    <a:pt x="120" y="472"/>
                    <a:pt x="171" y="472"/>
                    <a:pt x="227" y="465"/>
                  </a:cubicBezTo>
                  <a:cubicBezTo>
                    <a:pt x="340" y="453"/>
                    <a:pt x="403" y="440"/>
                    <a:pt x="428" y="440"/>
                  </a:cubicBezTo>
                  <a:lnTo>
                    <a:pt x="441" y="440"/>
                  </a:lnTo>
                  <a:cubicBezTo>
                    <a:pt x="441" y="440"/>
                    <a:pt x="416" y="453"/>
                    <a:pt x="378" y="465"/>
                  </a:cubicBezTo>
                  <a:lnTo>
                    <a:pt x="3371" y="465"/>
                  </a:lnTo>
                  <a:cubicBezTo>
                    <a:pt x="3371" y="365"/>
                    <a:pt x="3358" y="201"/>
                    <a:pt x="3346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16;p28">
              <a:extLst>
                <a:ext uri="{FF2B5EF4-FFF2-40B4-BE49-F238E27FC236}">
                  <a16:creationId xmlns:a16="http://schemas.microsoft.com/office/drawing/2014/main" id="{86E00E09-CE9B-4651-AFBB-0DED8E06E920}"/>
                </a:ext>
              </a:extLst>
            </p:cNvPr>
            <p:cNvSpPr/>
            <p:nvPr/>
          </p:nvSpPr>
          <p:spPr>
            <a:xfrm>
              <a:off x="2395325" y="4287725"/>
              <a:ext cx="11025" cy="1100"/>
            </a:xfrm>
            <a:custGeom>
              <a:avLst/>
              <a:gdLst/>
              <a:ahLst/>
              <a:cxnLst/>
              <a:rect l="l" t="t" r="r" b="b"/>
              <a:pathLst>
                <a:path w="441" h="44" extrusionOk="0">
                  <a:moveTo>
                    <a:pt x="440" y="1"/>
                  </a:moveTo>
                  <a:cubicBezTo>
                    <a:pt x="439" y="1"/>
                    <a:pt x="436" y="6"/>
                    <a:pt x="428" y="6"/>
                  </a:cubicBezTo>
                  <a:lnTo>
                    <a:pt x="415" y="6"/>
                  </a:lnTo>
                  <a:cubicBezTo>
                    <a:pt x="390" y="6"/>
                    <a:pt x="302" y="19"/>
                    <a:pt x="214" y="31"/>
                  </a:cubicBezTo>
                  <a:cubicBezTo>
                    <a:pt x="114" y="31"/>
                    <a:pt x="13" y="31"/>
                    <a:pt x="0" y="44"/>
                  </a:cubicBezTo>
                  <a:lnTo>
                    <a:pt x="365" y="44"/>
                  </a:lnTo>
                  <a:cubicBezTo>
                    <a:pt x="415" y="19"/>
                    <a:pt x="440" y="6"/>
                    <a:pt x="440" y="6"/>
                  </a:cubicBezTo>
                  <a:cubicBezTo>
                    <a:pt x="440" y="2"/>
                    <a:pt x="440" y="1"/>
                    <a:pt x="440" y="1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17;p28">
              <a:extLst>
                <a:ext uri="{FF2B5EF4-FFF2-40B4-BE49-F238E27FC236}">
                  <a16:creationId xmlns:a16="http://schemas.microsoft.com/office/drawing/2014/main" id="{43EEBF2E-E519-4E97-97BF-4A3E5413EA51}"/>
                </a:ext>
              </a:extLst>
            </p:cNvPr>
            <p:cNvSpPr/>
            <p:nvPr/>
          </p:nvSpPr>
          <p:spPr>
            <a:xfrm>
              <a:off x="2478625" y="4276875"/>
              <a:ext cx="975" cy="11950"/>
            </a:xfrm>
            <a:custGeom>
              <a:avLst/>
              <a:gdLst/>
              <a:ahLst/>
              <a:cxnLst/>
              <a:rect l="l" t="t" r="r" b="b"/>
              <a:pathLst>
                <a:path w="39" h="478" extrusionOk="0">
                  <a:moveTo>
                    <a:pt x="1" y="0"/>
                  </a:moveTo>
                  <a:cubicBezTo>
                    <a:pt x="1" y="201"/>
                    <a:pt x="13" y="365"/>
                    <a:pt x="13" y="478"/>
                  </a:cubicBezTo>
                  <a:lnTo>
                    <a:pt x="38" y="47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18;p28">
              <a:extLst>
                <a:ext uri="{FF2B5EF4-FFF2-40B4-BE49-F238E27FC236}">
                  <a16:creationId xmlns:a16="http://schemas.microsoft.com/office/drawing/2014/main" id="{4199ADA3-8E26-4E7A-81C5-7E4D8928FF60}"/>
                </a:ext>
              </a:extLst>
            </p:cNvPr>
            <p:cNvSpPr/>
            <p:nvPr/>
          </p:nvSpPr>
          <p:spPr>
            <a:xfrm>
              <a:off x="2311375" y="3395375"/>
              <a:ext cx="314400" cy="189575"/>
            </a:xfrm>
            <a:custGeom>
              <a:avLst/>
              <a:gdLst/>
              <a:ahLst/>
              <a:cxnLst/>
              <a:rect l="l" t="t" r="r" b="b"/>
              <a:pathLst>
                <a:path w="12576" h="7583" extrusionOk="0">
                  <a:moveTo>
                    <a:pt x="9419" y="0"/>
                  </a:moveTo>
                  <a:lnTo>
                    <a:pt x="7609" y="4641"/>
                  </a:lnTo>
                  <a:lnTo>
                    <a:pt x="1" y="5722"/>
                  </a:lnTo>
                  <a:lnTo>
                    <a:pt x="1" y="7583"/>
                  </a:lnTo>
                  <a:lnTo>
                    <a:pt x="8325" y="7583"/>
                  </a:lnTo>
                  <a:cubicBezTo>
                    <a:pt x="9608" y="7583"/>
                    <a:pt x="10677" y="7382"/>
                    <a:pt x="11079" y="6162"/>
                  </a:cubicBezTo>
                  <a:lnTo>
                    <a:pt x="12576" y="1660"/>
                  </a:lnTo>
                  <a:lnTo>
                    <a:pt x="94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19;p28">
              <a:extLst>
                <a:ext uri="{FF2B5EF4-FFF2-40B4-BE49-F238E27FC236}">
                  <a16:creationId xmlns:a16="http://schemas.microsoft.com/office/drawing/2014/main" id="{52FAC559-FC60-4EAC-83E2-799F31680E14}"/>
                </a:ext>
              </a:extLst>
            </p:cNvPr>
            <p:cNvSpPr/>
            <p:nvPr/>
          </p:nvSpPr>
          <p:spPr>
            <a:xfrm>
              <a:off x="2182500" y="3487775"/>
              <a:ext cx="128900" cy="97175"/>
            </a:xfrm>
            <a:custGeom>
              <a:avLst/>
              <a:gdLst/>
              <a:ahLst/>
              <a:cxnLst/>
              <a:rect l="l" t="t" r="r" b="b"/>
              <a:pathLst>
                <a:path w="5156" h="3887" extrusionOk="0">
                  <a:moveTo>
                    <a:pt x="2714" y="0"/>
                  </a:moveTo>
                  <a:cubicBezTo>
                    <a:pt x="2710" y="0"/>
                    <a:pt x="2707" y="0"/>
                    <a:pt x="2704" y="1"/>
                  </a:cubicBezTo>
                  <a:cubicBezTo>
                    <a:pt x="2540" y="52"/>
                    <a:pt x="2503" y="454"/>
                    <a:pt x="2779" y="1095"/>
                  </a:cubicBezTo>
                  <a:lnTo>
                    <a:pt x="1912" y="844"/>
                  </a:lnTo>
                  <a:cubicBezTo>
                    <a:pt x="1912" y="844"/>
                    <a:pt x="0" y="1724"/>
                    <a:pt x="88" y="1837"/>
                  </a:cubicBezTo>
                  <a:cubicBezTo>
                    <a:pt x="153" y="1930"/>
                    <a:pt x="252" y="2105"/>
                    <a:pt x="466" y="2105"/>
                  </a:cubicBezTo>
                  <a:cubicBezTo>
                    <a:pt x="542" y="2105"/>
                    <a:pt x="633" y="2082"/>
                    <a:pt x="742" y="2026"/>
                  </a:cubicBezTo>
                  <a:cubicBezTo>
                    <a:pt x="1157" y="1812"/>
                    <a:pt x="1698" y="1561"/>
                    <a:pt x="1698" y="1561"/>
                  </a:cubicBezTo>
                  <a:lnTo>
                    <a:pt x="2729" y="1862"/>
                  </a:lnTo>
                  <a:lnTo>
                    <a:pt x="1409" y="2026"/>
                  </a:lnTo>
                  <a:lnTo>
                    <a:pt x="164" y="3158"/>
                  </a:lnTo>
                  <a:cubicBezTo>
                    <a:pt x="164" y="3158"/>
                    <a:pt x="333" y="3285"/>
                    <a:pt x="548" y="3285"/>
                  </a:cubicBezTo>
                  <a:cubicBezTo>
                    <a:pt x="665" y="3285"/>
                    <a:pt x="794" y="3247"/>
                    <a:pt x="918" y="3133"/>
                  </a:cubicBezTo>
                  <a:lnTo>
                    <a:pt x="4150" y="3837"/>
                  </a:lnTo>
                  <a:lnTo>
                    <a:pt x="5156" y="3887"/>
                  </a:lnTo>
                  <a:lnTo>
                    <a:pt x="5156" y="2026"/>
                  </a:lnTo>
                  <a:lnTo>
                    <a:pt x="4250" y="1636"/>
                  </a:lnTo>
                  <a:lnTo>
                    <a:pt x="3584" y="1322"/>
                  </a:lnTo>
                  <a:cubicBezTo>
                    <a:pt x="3584" y="1322"/>
                    <a:pt x="2905" y="0"/>
                    <a:pt x="2714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20;p28">
              <a:extLst>
                <a:ext uri="{FF2B5EF4-FFF2-40B4-BE49-F238E27FC236}">
                  <a16:creationId xmlns:a16="http://schemas.microsoft.com/office/drawing/2014/main" id="{AC64B36A-E8C5-464B-B80A-F907D0844107}"/>
                </a:ext>
              </a:extLst>
            </p:cNvPr>
            <p:cNvSpPr/>
            <p:nvPr/>
          </p:nvSpPr>
          <p:spPr>
            <a:xfrm>
              <a:off x="2205450" y="3549925"/>
              <a:ext cx="43725" cy="16500"/>
            </a:xfrm>
            <a:custGeom>
              <a:avLst/>
              <a:gdLst/>
              <a:ahLst/>
              <a:cxnLst/>
              <a:rect l="l" t="t" r="r" b="b"/>
              <a:pathLst>
                <a:path w="1749" h="660" extrusionOk="0">
                  <a:moveTo>
                    <a:pt x="1690" y="1"/>
                  </a:moveTo>
                  <a:cubicBezTo>
                    <a:pt x="1554" y="1"/>
                    <a:pt x="1192" y="21"/>
                    <a:pt x="767" y="81"/>
                  </a:cubicBezTo>
                  <a:cubicBezTo>
                    <a:pt x="516" y="81"/>
                    <a:pt x="289" y="206"/>
                    <a:pt x="138" y="408"/>
                  </a:cubicBezTo>
                  <a:cubicBezTo>
                    <a:pt x="76" y="470"/>
                    <a:pt x="25" y="558"/>
                    <a:pt x="0" y="659"/>
                  </a:cubicBezTo>
                  <a:cubicBezTo>
                    <a:pt x="25" y="659"/>
                    <a:pt x="76" y="571"/>
                    <a:pt x="201" y="445"/>
                  </a:cubicBezTo>
                  <a:cubicBezTo>
                    <a:pt x="340" y="269"/>
                    <a:pt x="553" y="169"/>
                    <a:pt x="780" y="169"/>
                  </a:cubicBezTo>
                  <a:cubicBezTo>
                    <a:pt x="1321" y="106"/>
                    <a:pt x="1748" y="30"/>
                    <a:pt x="1748" y="5"/>
                  </a:cubicBezTo>
                  <a:cubicBezTo>
                    <a:pt x="1748" y="2"/>
                    <a:pt x="1728" y="1"/>
                    <a:pt x="169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21;p28">
              <a:extLst>
                <a:ext uri="{FF2B5EF4-FFF2-40B4-BE49-F238E27FC236}">
                  <a16:creationId xmlns:a16="http://schemas.microsoft.com/office/drawing/2014/main" id="{D40B9D70-C60B-4BF6-AA5C-D5CAA92C4E40}"/>
                </a:ext>
              </a:extLst>
            </p:cNvPr>
            <p:cNvSpPr/>
            <p:nvPr/>
          </p:nvSpPr>
          <p:spPr>
            <a:xfrm>
              <a:off x="2217700" y="3563225"/>
              <a:ext cx="27375" cy="6325"/>
            </a:xfrm>
            <a:custGeom>
              <a:avLst/>
              <a:gdLst/>
              <a:ahLst/>
              <a:cxnLst/>
              <a:rect l="l" t="t" r="r" b="b"/>
              <a:pathLst>
                <a:path w="1095" h="253" extrusionOk="0">
                  <a:moveTo>
                    <a:pt x="745" y="0"/>
                  </a:moveTo>
                  <a:cubicBezTo>
                    <a:pt x="674" y="0"/>
                    <a:pt x="597" y="4"/>
                    <a:pt x="516" y="14"/>
                  </a:cubicBezTo>
                  <a:cubicBezTo>
                    <a:pt x="378" y="26"/>
                    <a:pt x="240" y="52"/>
                    <a:pt x="114" y="102"/>
                  </a:cubicBezTo>
                  <a:cubicBezTo>
                    <a:pt x="63" y="115"/>
                    <a:pt x="26" y="152"/>
                    <a:pt x="13" y="203"/>
                  </a:cubicBezTo>
                  <a:cubicBezTo>
                    <a:pt x="1" y="240"/>
                    <a:pt x="13" y="253"/>
                    <a:pt x="26" y="253"/>
                  </a:cubicBezTo>
                  <a:cubicBezTo>
                    <a:pt x="38" y="253"/>
                    <a:pt x="38" y="190"/>
                    <a:pt x="139" y="165"/>
                  </a:cubicBezTo>
                  <a:cubicBezTo>
                    <a:pt x="227" y="152"/>
                    <a:pt x="378" y="127"/>
                    <a:pt x="529" y="115"/>
                  </a:cubicBezTo>
                  <a:cubicBezTo>
                    <a:pt x="843" y="77"/>
                    <a:pt x="1095" y="89"/>
                    <a:pt x="1095" y="52"/>
                  </a:cubicBezTo>
                  <a:cubicBezTo>
                    <a:pt x="1095" y="33"/>
                    <a:pt x="949" y="0"/>
                    <a:pt x="74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22;p28">
              <a:extLst>
                <a:ext uri="{FF2B5EF4-FFF2-40B4-BE49-F238E27FC236}">
                  <a16:creationId xmlns:a16="http://schemas.microsoft.com/office/drawing/2014/main" id="{A3508128-6780-4C3E-8011-B244EEDFEC5E}"/>
                </a:ext>
              </a:extLst>
            </p:cNvPr>
            <p:cNvSpPr/>
            <p:nvPr/>
          </p:nvSpPr>
          <p:spPr>
            <a:xfrm>
              <a:off x="2525775" y="3184100"/>
              <a:ext cx="415625" cy="485750"/>
            </a:xfrm>
            <a:custGeom>
              <a:avLst/>
              <a:gdLst/>
              <a:ahLst/>
              <a:cxnLst/>
              <a:rect l="l" t="t" r="r" b="b"/>
              <a:pathLst>
                <a:path w="16625" h="19430" extrusionOk="0">
                  <a:moveTo>
                    <a:pt x="10078" y="1"/>
                  </a:moveTo>
                  <a:cubicBezTo>
                    <a:pt x="8988" y="1"/>
                    <a:pt x="7598" y="160"/>
                    <a:pt x="6313" y="378"/>
                  </a:cubicBezTo>
                  <a:cubicBezTo>
                    <a:pt x="4415" y="693"/>
                    <a:pt x="2818" y="1988"/>
                    <a:pt x="2101" y="3774"/>
                  </a:cubicBezTo>
                  <a:cubicBezTo>
                    <a:pt x="818" y="6980"/>
                    <a:pt x="152" y="9005"/>
                    <a:pt x="1" y="9457"/>
                  </a:cubicBezTo>
                  <a:lnTo>
                    <a:pt x="4063" y="11293"/>
                  </a:lnTo>
                  <a:lnTo>
                    <a:pt x="4704" y="9130"/>
                  </a:lnTo>
                  <a:lnTo>
                    <a:pt x="4704" y="9130"/>
                  </a:lnTo>
                  <a:lnTo>
                    <a:pt x="4327" y="19429"/>
                  </a:lnTo>
                  <a:lnTo>
                    <a:pt x="15996" y="19027"/>
                  </a:lnTo>
                  <a:lnTo>
                    <a:pt x="16298" y="12048"/>
                  </a:lnTo>
                  <a:cubicBezTo>
                    <a:pt x="16298" y="8389"/>
                    <a:pt x="16625" y="5383"/>
                    <a:pt x="16285" y="3673"/>
                  </a:cubicBezTo>
                  <a:cubicBezTo>
                    <a:pt x="15833" y="1447"/>
                    <a:pt x="12488" y="26"/>
                    <a:pt x="10199" y="1"/>
                  </a:cubicBezTo>
                  <a:cubicBezTo>
                    <a:pt x="10159" y="1"/>
                    <a:pt x="10119" y="1"/>
                    <a:pt x="1007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23;p28">
              <a:extLst>
                <a:ext uri="{FF2B5EF4-FFF2-40B4-BE49-F238E27FC236}">
                  <a16:creationId xmlns:a16="http://schemas.microsoft.com/office/drawing/2014/main" id="{61E15318-7BF3-457C-9F7C-6E5D57CDB4C1}"/>
                </a:ext>
              </a:extLst>
            </p:cNvPr>
            <p:cNvSpPr/>
            <p:nvPr/>
          </p:nvSpPr>
          <p:spPr>
            <a:xfrm>
              <a:off x="2716600" y="3660700"/>
              <a:ext cx="179550" cy="22350"/>
            </a:xfrm>
            <a:custGeom>
              <a:avLst/>
              <a:gdLst/>
              <a:ahLst/>
              <a:cxnLst/>
              <a:rect l="l" t="t" r="r" b="b"/>
              <a:pathLst>
                <a:path w="7182" h="894" extrusionOk="0">
                  <a:moveTo>
                    <a:pt x="7181" y="1"/>
                  </a:moveTo>
                  <a:lnTo>
                    <a:pt x="13" y="252"/>
                  </a:lnTo>
                  <a:cubicBezTo>
                    <a:pt x="13" y="327"/>
                    <a:pt x="13" y="390"/>
                    <a:pt x="1" y="466"/>
                  </a:cubicBezTo>
                  <a:lnTo>
                    <a:pt x="7018" y="893"/>
                  </a:lnTo>
                  <a:lnTo>
                    <a:pt x="718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24;p28">
              <a:extLst>
                <a:ext uri="{FF2B5EF4-FFF2-40B4-BE49-F238E27FC236}">
                  <a16:creationId xmlns:a16="http://schemas.microsoft.com/office/drawing/2014/main" id="{DE8D5D57-DA19-493B-8DD4-5843274FB736}"/>
                </a:ext>
              </a:extLst>
            </p:cNvPr>
            <p:cNvSpPr/>
            <p:nvPr/>
          </p:nvSpPr>
          <p:spPr>
            <a:xfrm>
              <a:off x="2716925" y="3441575"/>
              <a:ext cx="216000" cy="225425"/>
            </a:xfrm>
            <a:custGeom>
              <a:avLst/>
              <a:gdLst/>
              <a:ahLst/>
              <a:cxnLst/>
              <a:rect l="l" t="t" r="r" b="b"/>
              <a:pathLst>
                <a:path w="8640" h="9017" extrusionOk="0">
                  <a:moveTo>
                    <a:pt x="3370" y="1"/>
                  </a:moveTo>
                  <a:cubicBezTo>
                    <a:pt x="3373" y="1"/>
                    <a:pt x="3375" y="1"/>
                    <a:pt x="3377" y="1"/>
                  </a:cubicBezTo>
                  <a:lnTo>
                    <a:pt x="3377" y="1"/>
                  </a:lnTo>
                  <a:cubicBezTo>
                    <a:pt x="3379" y="1"/>
                    <a:pt x="3381" y="1"/>
                    <a:pt x="3383" y="1"/>
                  </a:cubicBezTo>
                  <a:close/>
                  <a:moveTo>
                    <a:pt x="3377" y="1"/>
                  </a:moveTo>
                  <a:cubicBezTo>
                    <a:pt x="2788" y="2"/>
                    <a:pt x="2212" y="90"/>
                    <a:pt x="1773" y="441"/>
                  </a:cubicBezTo>
                  <a:cubicBezTo>
                    <a:pt x="1220" y="869"/>
                    <a:pt x="994" y="1585"/>
                    <a:pt x="843" y="2264"/>
                  </a:cubicBezTo>
                  <a:cubicBezTo>
                    <a:pt x="252" y="4779"/>
                    <a:pt x="126" y="6489"/>
                    <a:pt x="0" y="9017"/>
                  </a:cubicBezTo>
                  <a:lnTo>
                    <a:pt x="7168" y="8778"/>
                  </a:lnTo>
                  <a:lnTo>
                    <a:pt x="8639" y="127"/>
                  </a:lnTo>
                  <a:lnTo>
                    <a:pt x="8639" y="127"/>
                  </a:lnTo>
                  <a:cubicBezTo>
                    <a:pt x="8187" y="215"/>
                    <a:pt x="7734" y="252"/>
                    <a:pt x="7281" y="252"/>
                  </a:cubicBezTo>
                  <a:cubicBezTo>
                    <a:pt x="6288" y="252"/>
                    <a:pt x="5294" y="102"/>
                    <a:pt x="4314" y="39"/>
                  </a:cubicBezTo>
                  <a:cubicBezTo>
                    <a:pt x="4014" y="26"/>
                    <a:pt x="3689" y="1"/>
                    <a:pt x="3377" y="1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25;p28">
              <a:extLst>
                <a:ext uri="{FF2B5EF4-FFF2-40B4-BE49-F238E27FC236}">
                  <a16:creationId xmlns:a16="http://schemas.microsoft.com/office/drawing/2014/main" id="{27057E7B-2C2B-4E5B-BB83-72A24424061D}"/>
                </a:ext>
              </a:extLst>
            </p:cNvPr>
            <p:cNvSpPr/>
            <p:nvPr/>
          </p:nvSpPr>
          <p:spPr>
            <a:xfrm>
              <a:off x="2635825" y="3222475"/>
              <a:ext cx="37750" cy="187375"/>
            </a:xfrm>
            <a:custGeom>
              <a:avLst/>
              <a:gdLst/>
              <a:ahLst/>
              <a:cxnLst/>
              <a:rect l="l" t="t" r="r" b="b"/>
              <a:pathLst>
                <a:path w="1510" h="7495" extrusionOk="0">
                  <a:moveTo>
                    <a:pt x="88" y="0"/>
                  </a:moveTo>
                  <a:cubicBezTo>
                    <a:pt x="63" y="0"/>
                    <a:pt x="25" y="0"/>
                    <a:pt x="0" y="13"/>
                  </a:cubicBezTo>
                  <a:cubicBezTo>
                    <a:pt x="0" y="25"/>
                    <a:pt x="113" y="25"/>
                    <a:pt x="314" y="101"/>
                  </a:cubicBezTo>
                  <a:cubicBezTo>
                    <a:pt x="579" y="214"/>
                    <a:pt x="817" y="403"/>
                    <a:pt x="981" y="654"/>
                  </a:cubicBezTo>
                  <a:cubicBezTo>
                    <a:pt x="1232" y="1006"/>
                    <a:pt x="1371" y="1434"/>
                    <a:pt x="1383" y="1861"/>
                  </a:cubicBezTo>
                  <a:cubicBezTo>
                    <a:pt x="1408" y="2402"/>
                    <a:pt x="1358" y="2930"/>
                    <a:pt x="1270" y="3458"/>
                  </a:cubicBezTo>
                  <a:cubicBezTo>
                    <a:pt x="1107" y="4427"/>
                    <a:pt x="880" y="5382"/>
                    <a:pt x="616" y="6325"/>
                  </a:cubicBezTo>
                  <a:cubicBezTo>
                    <a:pt x="516" y="6678"/>
                    <a:pt x="440" y="6967"/>
                    <a:pt x="377" y="7180"/>
                  </a:cubicBezTo>
                  <a:cubicBezTo>
                    <a:pt x="340" y="7281"/>
                    <a:pt x="314" y="7394"/>
                    <a:pt x="302" y="7495"/>
                  </a:cubicBezTo>
                  <a:cubicBezTo>
                    <a:pt x="352" y="7394"/>
                    <a:pt x="390" y="7294"/>
                    <a:pt x="415" y="7180"/>
                  </a:cubicBezTo>
                  <a:cubicBezTo>
                    <a:pt x="478" y="6979"/>
                    <a:pt x="566" y="6690"/>
                    <a:pt x="679" y="6338"/>
                  </a:cubicBezTo>
                  <a:cubicBezTo>
                    <a:pt x="968" y="5395"/>
                    <a:pt x="1207" y="4439"/>
                    <a:pt x="1371" y="3471"/>
                  </a:cubicBezTo>
                  <a:cubicBezTo>
                    <a:pt x="1459" y="2930"/>
                    <a:pt x="1509" y="2390"/>
                    <a:pt x="1484" y="1849"/>
                  </a:cubicBezTo>
                  <a:cubicBezTo>
                    <a:pt x="1459" y="1396"/>
                    <a:pt x="1308" y="956"/>
                    <a:pt x="1044" y="591"/>
                  </a:cubicBezTo>
                  <a:cubicBezTo>
                    <a:pt x="868" y="340"/>
                    <a:pt x="616" y="164"/>
                    <a:pt x="327" y="51"/>
                  </a:cubicBezTo>
                  <a:cubicBezTo>
                    <a:pt x="252" y="25"/>
                    <a:pt x="176" y="0"/>
                    <a:pt x="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26;p28">
              <a:extLst>
                <a:ext uri="{FF2B5EF4-FFF2-40B4-BE49-F238E27FC236}">
                  <a16:creationId xmlns:a16="http://schemas.microsoft.com/office/drawing/2014/main" id="{51DB61CD-8264-480B-8B6F-B863DF8B8349}"/>
                </a:ext>
              </a:extLst>
            </p:cNvPr>
            <p:cNvSpPr/>
            <p:nvPr/>
          </p:nvSpPr>
          <p:spPr>
            <a:xfrm>
              <a:off x="2529250" y="3406700"/>
              <a:ext cx="102200" cy="46225"/>
            </a:xfrm>
            <a:custGeom>
              <a:avLst/>
              <a:gdLst/>
              <a:ahLst/>
              <a:cxnLst/>
              <a:rect l="l" t="t" r="r" b="b"/>
              <a:pathLst>
                <a:path w="4088" h="1849" extrusionOk="0">
                  <a:moveTo>
                    <a:pt x="0" y="0"/>
                  </a:moveTo>
                  <a:lnTo>
                    <a:pt x="0" y="0"/>
                  </a:lnTo>
                  <a:cubicBezTo>
                    <a:pt x="176" y="126"/>
                    <a:pt x="365" y="239"/>
                    <a:pt x="566" y="340"/>
                  </a:cubicBezTo>
                  <a:cubicBezTo>
                    <a:pt x="918" y="528"/>
                    <a:pt x="1421" y="767"/>
                    <a:pt x="1987" y="1031"/>
                  </a:cubicBezTo>
                  <a:cubicBezTo>
                    <a:pt x="2565" y="1283"/>
                    <a:pt x="3081" y="1497"/>
                    <a:pt x="3458" y="1635"/>
                  </a:cubicBezTo>
                  <a:cubicBezTo>
                    <a:pt x="3659" y="1735"/>
                    <a:pt x="3873" y="1798"/>
                    <a:pt x="4087" y="1849"/>
                  </a:cubicBezTo>
                  <a:cubicBezTo>
                    <a:pt x="3898" y="1748"/>
                    <a:pt x="3697" y="1647"/>
                    <a:pt x="3496" y="1572"/>
                  </a:cubicBezTo>
                  <a:cubicBezTo>
                    <a:pt x="3119" y="1421"/>
                    <a:pt x="2603" y="1195"/>
                    <a:pt x="2037" y="931"/>
                  </a:cubicBezTo>
                  <a:cubicBezTo>
                    <a:pt x="1471" y="679"/>
                    <a:pt x="968" y="440"/>
                    <a:pt x="591" y="264"/>
                  </a:cubicBezTo>
                  <a:cubicBezTo>
                    <a:pt x="403" y="164"/>
                    <a:pt x="201" y="76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27;p28">
              <a:extLst>
                <a:ext uri="{FF2B5EF4-FFF2-40B4-BE49-F238E27FC236}">
                  <a16:creationId xmlns:a16="http://schemas.microsoft.com/office/drawing/2014/main" id="{6015BD06-2042-4779-9E26-C73E00CA45ED}"/>
                </a:ext>
              </a:extLst>
            </p:cNvPr>
            <p:cNvSpPr/>
            <p:nvPr/>
          </p:nvSpPr>
          <p:spPr>
            <a:xfrm>
              <a:off x="2413875" y="3683025"/>
              <a:ext cx="397375" cy="575625"/>
            </a:xfrm>
            <a:custGeom>
              <a:avLst/>
              <a:gdLst/>
              <a:ahLst/>
              <a:cxnLst/>
              <a:rect l="l" t="t" r="r" b="b"/>
              <a:pathLst>
                <a:path w="15895" h="23025" extrusionOk="0">
                  <a:moveTo>
                    <a:pt x="2742" y="0"/>
                  </a:moveTo>
                  <a:cubicBezTo>
                    <a:pt x="755" y="1082"/>
                    <a:pt x="0" y="3559"/>
                    <a:pt x="1044" y="5571"/>
                  </a:cubicBezTo>
                  <a:lnTo>
                    <a:pt x="11204" y="23025"/>
                  </a:lnTo>
                  <a:lnTo>
                    <a:pt x="15895" y="20195"/>
                  </a:lnTo>
                  <a:lnTo>
                    <a:pt x="7998" y="4439"/>
                  </a:lnTo>
                  <a:lnTo>
                    <a:pt x="13719" y="70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28;p28">
              <a:extLst>
                <a:ext uri="{FF2B5EF4-FFF2-40B4-BE49-F238E27FC236}">
                  <a16:creationId xmlns:a16="http://schemas.microsoft.com/office/drawing/2014/main" id="{FA5F5DA3-BF54-4D40-8985-C717ADD05244}"/>
                </a:ext>
              </a:extLst>
            </p:cNvPr>
            <p:cNvSpPr/>
            <p:nvPr/>
          </p:nvSpPr>
          <p:spPr>
            <a:xfrm>
              <a:off x="2341875" y="3661325"/>
              <a:ext cx="449900" cy="615875"/>
            </a:xfrm>
            <a:custGeom>
              <a:avLst/>
              <a:gdLst/>
              <a:ahLst/>
              <a:cxnLst/>
              <a:rect l="l" t="t" r="r" b="b"/>
              <a:pathLst>
                <a:path w="17996" h="24635" extrusionOk="0">
                  <a:moveTo>
                    <a:pt x="17995" y="1"/>
                  </a:moveTo>
                  <a:lnTo>
                    <a:pt x="4050" y="504"/>
                  </a:lnTo>
                  <a:cubicBezTo>
                    <a:pt x="1786" y="579"/>
                    <a:pt x="1" y="2453"/>
                    <a:pt x="38" y="4716"/>
                  </a:cubicBezTo>
                  <a:lnTo>
                    <a:pt x="617" y="24635"/>
                  </a:lnTo>
                  <a:lnTo>
                    <a:pt x="6477" y="24622"/>
                  </a:lnTo>
                  <a:lnTo>
                    <a:pt x="6275" y="5798"/>
                  </a:lnTo>
                  <a:lnTo>
                    <a:pt x="17995" y="5483"/>
                  </a:lnTo>
                  <a:lnTo>
                    <a:pt x="1799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29;p28">
              <a:extLst>
                <a:ext uri="{FF2B5EF4-FFF2-40B4-BE49-F238E27FC236}">
                  <a16:creationId xmlns:a16="http://schemas.microsoft.com/office/drawing/2014/main" id="{9BBC6384-4613-46C2-871A-51EEC7EF7153}"/>
                </a:ext>
              </a:extLst>
            </p:cNvPr>
            <p:cNvSpPr/>
            <p:nvPr/>
          </p:nvSpPr>
          <p:spPr>
            <a:xfrm>
              <a:off x="2498750" y="3823225"/>
              <a:ext cx="5375" cy="453675"/>
            </a:xfrm>
            <a:custGeom>
              <a:avLst/>
              <a:gdLst/>
              <a:ahLst/>
              <a:cxnLst/>
              <a:rect l="l" t="t" r="r" b="b"/>
              <a:pathLst>
                <a:path w="215" h="18147" extrusionOk="0">
                  <a:moveTo>
                    <a:pt x="13" y="1"/>
                  </a:moveTo>
                  <a:cubicBezTo>
                    <a:pt x="0" y="64"/>
                    <a:pt x="0" y="114"/>
                    <a:pt x="0" y="177"/>
                  </a:cubicBezTo>
                  <a:lnTo>
                    <a:pt x="0" y="717"/>
                  </a:lnTo>
                  <a:cubicBezTo>
                    <a:pt x="0" y="1183"/>
                    <a:pt x="13" y="1849"/>
                    <a:pt x="13" y="2654"/>
                  </a:cubicBezTo>
                  <a:cubicBezTo>
                    <a:pt x="13" y="4314"/>
                    <a:pt x="26" y="6565"/>
                    <a:pt x="38" y="9067"/>
                  </a:cubicBezTo>
                  <a:cubicBezTo>
                    <a:pt x="51" y="11582"/>
                    <a:pt x="76" y="13845"/>
                    <a:pt x="114" y="15493"/>
                  </a:cubicBezTo>
                  <a:cubicBezTo>
                    <a:pt x="126" y="16310"/>
                    <a:pt x="151" y="16977"/>
                    <a:pt x="164" y="17429"/>
                  </a:cubicBezTo>
                  <a:cubicBezTo>
                    <a:pt x="177" y="17643"/>
                    <a:pt x="189" y="17832"/>
                    <a:pt x="189" y="17957"/>
                  </a:cubicBezTo>
                  <a:cubicBezTo>
                    <a:pt x="189" y="18020"/>
                    <a:pt x="189" y="18083"/>
                    <a:pt x="202" y="18146"/>
                  </a:cubicBezTo>
                  <a:cubicBezTo>
                    <a:pt x="214" y="18083"/>
                    <a:pt x="214" y="18020"/>
                    <a:pt x="214" y="17957"/>
                  </a:cubicBezTo>
                  <a:lnTo>
                    <a:pt x="214" y="17429"/>
                  </a:lnTo>
                  <a:cubicBezTo>
                    <a:pt x="202" y="16964"/>
                    <a:pt x="202" y="16298"/>
                    <a:pt x="202" y="15493"/>
                  </a:cubicBezTo>
                  <a:cubicBezTo>
                    <a:pt x="189" y="13833"/>
                    <a:pt x="189" y="11582"/>
                    <a:pt x="177" y="9067"/>
                  </a:cubicBezTo>
                  <a:cubicBezTo>
                    <a:pt x="164" y="6565"/>
                    <a:pt x="139" y="4301"/>
                    <a:pt x="101" y="2654"/>
                  </a:cubicBezTo>
                  <a:cubicBezTo>
                    <a:pt x="76" y="1837"/>
                    <a:pt x="63" y="1170"/>
                    <a:pt x="51" y="705"/>
                  </a:cubicBezTo>
                  <a:cubicBezTo>
                    <a:pt x="38" y="491"/>
                    <a:pt x="26" y="315"/>
                    <a:pt x="26" y="177"/>
                  </a:cubicBezTo>
                  <a:cubicBezTo>
                    <a:pt x="26" y="114"/>
                    <a:pt x="13" y="64"/>
                    <a:pt x="13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30;p28">
              <a:extLst>
                <a:ext uri="{FF2B5EF4-FFF2-40B4-BE49-F238E27FC236}">
                  <a16:creationId xmlns:a16="http://schemas.microsoft.com/office/drawing/2014/main" id="{AE8DEC5A-AFDF-494B-807F-615872CD37DF}"/>
                </a:ext>
              </a:extLst>
            </p:cNvPr>
            <p:cNvSpPr/>
            <p:nvPr/>
          </p:nvSpPr>
          <p:spPr>
            <a:xfrm>
              <a:off x="2496225" y="3345400"/>
              <a:ext cx="523450" cy="497975"/>
            </a:xfrm>
            <a:custGeom>
              <a:avLst/>
              <a:gdLst/>
              <a:ahLst/>
              <a:cxnLst/>
              <a:rect l="l" t="t" r="r" b="b"/>
              <a:pathLst>
                <a:path w="20938" h="19919" extrusionOk="0">
                  <a:moveTo>
                    <a:pt x="13645" y="0"/>
                  </a:moveTo>
                  <a:cubicBezTo>
                    <a:pt x="11934" y="0"/>
                    <a:pt x="10564" y="1383"/>
                    <a:pt x="10564" y="3081"/>
                  </a:cubicBezTo>
                  <a:lnTo>
                    <a:pt x="10564" y="17793"/>
                  </a:lnTo>
                  <a:lnTo>
                    <a:pt x="2139" y="17793"/>
                  </a:lnTo>
                  <a:cubicBezTo>
                    <a:pt x="957" y="17793"/>
                    <a:pt x="13" y="18749"/>
                    <a:pt x="1" y="19918"/>
                  </a:cubicBezTo>
                  <a:lnTo>
                    <a:pt x="19253" y="19918"/>
                  </a:lnTo>
                  <a:cubicBezTo>
                    <a:pt x="20183" y="19881"/>
                    <a:pt x="20925" y="19101"/>
                    <a:pt x="20938" y="18171"/>
                  </a:cubicBezTo>
                  <a:lnTo>
                    <a:pt x="20938" y="3081"/>
                  </a:lnTo>
                  <a:cubicBezTo>
                    <a:pt x="20938" y="1383"/>
                    <a:pt x="19555" y="0"/>
                    <a:pt x="1785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31;p28">
              <a:extLst>
                <a:ext uri="{FF2B5EF4-FFF2-40B4-BE49-F238E27FC236}">
                  <a16:creationId xmlns:a16="http://schemas.microsoft.com/office/drawing/2014/main" id="{702CF4F6-4CA3-4C77-BE78-83F7117E069E}"/>
                </a:ext>
              </a:extLst>
            </p:cNvPr>
            <p:cNvSpPr/>
            <p:nvPr/>
          </p:nvSpPr>
          <p:spPr>
            <a:xfrm>
              <a:off x="2789225" y="3357650"/>
              <a:ext cx="3475" cy="482900"/>
            </a:xfrm>
            <a:custGeom>
              <a:avLst/>
              <a:gdLst/>
              <a:ahLst/>
              <a:cxnLst/>
              <a:rect l="l" t="t" r="r" b="b"/>
              <a:pathLst>
                <a:path w="139" h="19316" extrusionOk="0">
                  <a:moveTo>
                    <a:pt x="76" y="0"/>
                  </a:moveTo>
                  <a:cubicBezTo>
                    <a:pt x="38" y="0"/>
                    <a:pt x="1" y="4326"/>
                    <a:pt x="1" y="9658"/>
                  </a:cubicBezTo>
                  <a:cubicBezTo>
                    <a:pt x="1" y="14990"/>
                    <a:pt x="38" y="19315"/>
                    <a:pt x="76" y="19315"/>
                  </a:cubicBezTo>
                  <a:cubicBezTo>
                    <a:pt x="101" y="19315"/>
                    <a:pt x="139" y="14990"/>
                    <a:pt x="139" y="9658"/>
                  </a:cubicBezTo>
                  <a:cubicBezTo>
                    <a:pt x="139" y="4326"/>
                    <a:pt x="101" y="0"/>
                    <a:pt x="7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32;p28">
              <a:extLst>
                <a:ext uri="{FF2B5EF4-FFF2-40B4-BE49-F238E27FC236}">
                  <a16:creationId xmlns:a16="http://schemas.microsoft.com/office/drawing/2014/main" id="{AF9C3D28-2529-4CB7-AB2C-6D9C8E9C0B7C}"/>
                </a:ext>
              </a:extLst>
            </p:cNvPr>
            <p:cNvSpPr/>
            <p:nvPr/>
          </p:nvSpPr>
          <p:spPr>
            <a:xfrm>
              <a:off x="2613175" y="3843675"/>
              <a:ext cx="305900" cy="478175"/>
            </a:xfrm>
            <a:custGeom>
              <a:avLst/>
              <a:gdLst/>
              <a:ahLst/>
              <a:cxnLst/>
              <a:rect l="l" t="t" r="r" b="b"/>
              <a:pathLst>
                <a:path w="12236" h="19127" extrusionOk="0">
                  <a:moveTo>
                    <a:pt x="5207" y="0"/>
                  </a:moveTo>
                  <a:lnTo>
                    <a:pt x="5207" y="15442"/>
                  </a:lnTo>
                  <a:cubicBezTo>
                    <a:pt x="4364" y="17089"/>
                    <a:pt x="2402" y="18208"/>
                    <a:pt x="1" y="19126"/>
                  </a:cubicBezTo>
                  <a:lnTo>
                    <a:pt x="12236" y="19126"/>
                  </a:lnTo>
                  <a:cubicBezTo>
                    <a:pt x="9746" y="18120"/>
                    <a:pt x="7508" y="17341"/>
                    <a:pt x="6577" y="15442"/>
                  </a:cubicBezTo>
                  <a:lnTo>
                    <a:pt x="6577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33;p28">
              <a:extLst>
                <a:ext uri="{FF2B5EF4-FFF2-40B4-BE49-F238E27FC236}">
                  <a16:creationId xmlns:a16="http://schemas.microsoft.com/office/drawing/2014/main" id="{9894CC75-0109-456C-8FDA-F999DA570DBA}"/>
                </a:ext>
              </a:extLst>
            </p:cNvPr>
            <p:cNvSpPr/>
            <p:nvPr/>
          </p:nvSpPr>
          <p:spPr>
            <a:xfrm>
              <a:off x="753050" y="3263650"/>
              <a:ext cx="116650" cy="916425"/>
            </a:xfrm>
            <a:custGeom>
              <a:avLst/>
              <a:gdLst/>
              <a:ahLst/>
              <a:cxnLst/>
              <a:rect l="l" t="t" r="r" b="b"/>
              <a:pathLst>
                <a:path w="4666" h="36657" extrusionOk="0">
                  <a:moveTo>
                    <a:pt x="692" y="1"/>
                  </a:moveTo>
                  <a:cubicBezTo>
                    <a:pt x="690" y="4"/>
                    <a:pt x="689" y="8"/>
                    <a:pt x="687" y="13"/>
                  </a:cubicBezTo>
                  <a:lnTo>
                    <a:pt x="687" y="13"/>
                  </a:lnTo>
                  <a:cubicBezTo>
                    <a:pt x="689" y="9"/>
                    <a:pt x="691" y="5"/>
                    <a:pt x="692" y="1"/>
                  </a:cubicBezTo>
                  <a:close/>
                  <a:moveTo>
                    <a:pt x="687" y="13"/>
                  </a:moveTo>
                  <a:lnTo>
                    <a:pt x="687" y="13"/>
                  </a:lnTo>
                  <a:cubicBezTo>
                    <a:pt x="501" y="474"/>
                    <a:pt x="352" y="948"/>
                    <a:pt x="265" y="1447"/>
                  </a:cubicBezTo>
                  <a:cubicBezTo>
                    <a:pt x="1" y="2792"/>
                    <a:pt x="26" y="4188"/>
                    <a:pt x="327" y="5533"/>
                  </a:cubicBezTo>
                  <a:cubicBezTo>
                    <a:pt x="541" y="6451"/>
                    <a:pt x="893" y="7344"/>
                    <a:pt x="1371" y="8162"/>
                  </a:cubicBezTo>
                  <a:cubicBezTo>
                    <a:pt x="1887" y="9054"/>
                    <a:pt x="2566" y="9910"/>
                    <a:pt x="3107" y="10903"/>
                  </a:cubicBezTo>
                  <a:cubicBezTo>
                    <a:pt x="3698" y="11947"/>
                    <a:pt x="3936" y="13141"/>
                    <a:pt x="3786" y="14336"/>
                  </a:cubicBezTo>
                  <a:cubicBezTo>
                    <a:pt x="3660" y="15568"/>
                    <a:pt x="3245" y="16788"/>
                    <a:pt x="2830" y="18045"/>
                  </a:cubicBezTo>
                  <a:cubicBezTo>
                    <a:pt x="2427" y="19303"/>
                    <a:pt x="2050" y="20560"/>
                    <a:pt x="2000" y="21818"/>
                  </a:cubicBezTo>
                  <a:cubicBezTo>
                    <a:pt x="1962" y="23075"/>
                    <a:pt x="2189" y="24270"/>
                    <a:pt x="2490" y="25376"/>
                  </a:cubicBezTo>
                  <a:cubicBezTo>
                    <a:pt x="2792" y="26483"/>
                    <a:pt x="3169" y="27514"/>
                    <a:pt x="3484" y="28470"/>
                  </a:cubicBezTo>
                  <a:cubicBezTo>
                    <a:pt x="3786" y="29363"/>
                    <a:pt x="4037" y="30268"/>
                    <a:pt x="4226" y="31199"/>
                  </a:cubicBezTo>
                  <a:cubicBezTo>
                    <a:pt x="4578" y="32884"/>
                    <a:pt x="4502" y="34317"/>
                    <a:pt x="4263" y="35248"/>
                  </a:cubicBezTo>
                  <a:cubicBezTo>
                    <a:pt x="4175" y="35600"/>
                    <a:pt x="4050" y="35952"/>
                    <a:pt x="3899" y="36291"/>
                  </a:cubicBezTo>
                  <a:lnTo>
                    <a:pt x="3773" y="36555"/>
                  </a:lnTo>
                  <a:cubicBezTo>
                    <a:pt x="3760" y="36581"/>
                    <a:pt x="3748" y="36618"/>
                    <a:pt x="3735" y="36643"/>
                  </a:cubicBezTo>
                  <a:lnTo>
                    <a:pt x="3748" y="36656"/>
                  </a:lnTo>
                  <a:cubicBezTo>
                    <a:pt x="3760" y="36618"/>
                    <a:pt x="3773" y="36593"/>
                    <a:pt x="3798" y="36568"/>
                  </a:cubicBezTo>
                  <a:lnTo>
                    <a:pt x="3924" y="36304"/>
                  </a:lnTo>
                  <a:cubicBezTo>
                    <a:pt x="4087" y="35977"/>
                    <a:pt x="4213" y="35625"/>
                    <a:pt x="4314" y="35260"/>
                  </a:cubicBezTo>
                  <a:cubicBezTo>
                    <a:pt x="4565" y="34317"/>
                    <a:pt x="4666" y="32884"/>
                    <a:pt x="4326" y="31173"/>
                  </a:cubicBezTo>
                  <a:cubicBezTo>
                    <a:pt x="4138" y="30243"/>
                    <a:pt x="3886" y="29338"/>
                    <a:pt x="3584" y="28445"/>
                  </a:cubicBezTo>
                  <a:cubicBezTo>
                    <a:pt x="3270" y="27476"/>
                    <a:pt x="2893" y="26445"/>
                    <a:pt x="2604" y="25339"/>
                  </a:cubicBezTo>
                  <a:cubicBezTo>
                    <a:pt x="2314" y="24245"/>
                    <a:pt x="2101" y="23063"/>
                    <a:pt x="2138" y="21818"/>
                  </a:cubicBezTo>
                  <a:cubicBezTo>
                    <a:pt x="2176" y="20585"/>
                    <a:pt x="2553" y="19341"/>
                    <a:pt x="2968" y="18083"/>
                  </a:cubicBezTo>
                  <a:cubicBezTo>
                    <a:pt x="3371" y="16838"/>
                    <a:pt x="3798" y="15606"/>
                    <a:pt x="3924" y="14348"/>
                  </a:cubicBezTo>
                  <a:cubicBezTo>
                    <a:pt x="4062" y="13129"/>
                    <a:pt x="3823" y="11909"/>
                    <a:pt x="3220" y="10840"/>
                  </a:cubicBezTo>
                  <a:cubicBezTo>
                    <a:pt x="2666" y="9834"/>
                    <a:pt x="1975" y="8979"/>
                    <a:pt x="1472" y="8099"/>
                  </a:cubicBezTo>
                  <a:cubicBezTo>
                    <a:pt x="994" y="7294"/>
                    <a:pt x="642" y="6414"/>
                    <a:pt x="416" y="5508"/>
                  </a:cubicBezTo>
                  <a:cubicBezTo>
                    <a:pt x="101" y="4175"/>
                    <a:pt x="76" y="2792"/>
                    <a:pt x="315" y="1447"/>
                  </a:cubicBezTo>
                  <a:cubicBezTo>
                    <a:pt x="378" y="1082"/>
                    <a:pt x="466" y="730"/>
                    <a:pt x="579" y="365"/>
                  </a:cubicBezTo>
                  <a:cubicBezTo>
                    <a:pt x="617" y="252"/>
                    <a:pt x="642" y="164"/>
                    <a:pt x="667" y="89"/>
                  </a:cubicBezTo>
                  <a:cubicBezTo>
                    <a:pt x="678" y="67"/>
                    <a:pt x="679" y="37"/>
                    <a:pt x="687" y="13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34;p28">
              <a:extLst>
                <a:ext uri="{FF2B5EF4-FFF2-40B4-BE49-F238E27FC236}">
                  <a16:creationId xmlns:a16="http://schemas.microsoft.com/office/drawing/2014/main" id="{F0C599DF-E42D-43A7-80B8-A5B10F626C21}"/>
                </a:ext>
              </a:extLst>
            </p:cNvPr>
            <p:cNvSpPr/>
            <p:nvPr/>
          </p:nvSpPr>
          <p:spPr>
            <a:xfrm>
              <a:off x="778825" y="3357275"/>
              <a:ext cx="56925" cy="132425"/>
            </a:xfrm>
            <a:custGeom>
              <a:avLst/>
              <a:gdLst/>
              <a:ahLst/>
              <a:cxnLst/>
              <a:rect l="l" t="t" r="r" b="b"/>
              <a:pathLst>
                <a:path w="2277" h="5297" extrusionOk="0">
                  <a:moveTo>
                    <a:pt x="1946" y="0"/>
                  </a:moveTo>
                  <a:cubicBezTo>
                    <a:pt x="1915" y="0"/>
                    <a:pt x="1885" y="13"/>
                    <a:pt x="1862" y="41"/>
                  </a:cubicBezTo>
                  <a:cubicBezTo>
                    <a:pt x="1" y="1977"/>
                    <a:pt x="1032" y="5297"/>
                    <a:pt x="1032" y="5297"/>
                  </a:cubicBezTo>
                  <a:cubicBezTo>
                    <a:pt x="2277" y="2317"/>
                    <a:pt x="2164" y="644"/>
                    <a:pt x="2063" y="91"/>
                  </a:cubicBezTo>
                  <a:cubicBezTo>
                    <a:pt x="2047" y="36"/>
                    <a:pt x="1997" y="0"/>
                    <a:pt x="19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35;p28">
              <a:extLst>
                <a:ext uri="{FF2B5EF4-FFF2-40B4-BE49-F238E27FC236}">
                  <a16:creationId xmlns:a16="http://schemas.microsoft.com/office/drawing/2014/main" id="{E9F31F81-9FD8-4CE8-9C5C-E2ECF0367023}"/>
                </a:ext>
              </a:extLst>
            </p:cNvPr>
            <p:cNvSpPr/>
            <p:nvPr/>
          </p:nvSpPr>
          <p:spPr>
            <a:xfrm>
              <a:off x="803675" y="3385625"/>
              <a:ext cx="16675" cy="103775"/>
            </a:xfrm>
            <a:custGeom>
              <a:avLst/>
              <a:gdLst/>
              <a:ahLst/>
              <a:cxnLst/>
              <a:rect l="l" t="t" r="r" b="b"/>
              <a:pathLst>
                <a:path w="667" h="4151" extrusionOk="0">
                  <a:moveTo>
                    <a:pt x="667" y="1"/>
                  </a:moveTo>
                  <a:lnTo>
                    <a:pt x="667" y="1"/>
                  </a:lnTo>
                  <a:cubicBezTo>
                    <a:pt x="591" y="202"/>
                    <a:pt x="541" y="403"/>
                    <a:pt x="503" y="604"/>
                  </a:cubicBezTo>
                  <a:cubicBezTo>
                    <a:pt x="428" y="969"/>
                    <a:pt x="327" y="1484"/>
                    <a:pt x="226" y="2063"/>
                  </a:cubicBezTo>
                  <a:cubicBezTo>
                    <a:pt x="138" y="2629"/>
                    <a:pt x="76" y="3157"/>
                    <a:pt x="38" y="3534"/>
                  </a:cubicBezTo>
                  <a:cubicBezTo>
                    <a:pt x="0" y="3735"/>
                    <a:pt x="0" y="3949"/>
                    <a:pt x="13" y="4150"/>
                  </a:cubicBezTo>
                  <a:cubicBezTo>
                    <a:pt x="76" y="3949"/>
                    <a:pt x="113" y="3748"/>
                    <a:pt x="126" y="3547"/>
                  </a:cubicBezTo>
                  <a:cubicBezTo>
                    <a:pt x="189" y="3119"/>
                    <a:pt x="277" y="2629"/>
                    <a:pt x="365" y="2075"/>
                  </a:cubicBezTo>
                  <a:cubicBezTo>
                    <a:pt x="453" y="1535"/>
                    <a:pt x="528" y="1044"/>
                    <a:pt x="591" y="617"/>
                  </a:cubicBezTo>
                  <a:cubicBezTo>
                    <a:pt x="641" y="416"/>
                    <a:pt x="667" y="214"/>
                    <a:pt x="66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36;p28">
              <a:extLst>
                <a:ext uri="{FF2B5EF4-FFF2-40B4-BE49-F238E27FC236}">
                  <a16:creationId xmlns:a16="http://schemas.microsoft.com/office/drawing/2014/main" id="{AE252C20-4A6E-48D2-B402-5C286191435C}"/>
                </a:ext>
              </a:extLst>
            </p:cNvPr>
            <p:cNvSpPr/>
            <p:nvPr/>
          </p:nvSpPr>
          <p:spPr>
            <a:xfrm>
              <a:off x="835425" y="3578525"/>
              <a:ext cx="83875" cy="106725"/>
            </a:xfrm>
            <a:custGeom>
              <a:avLst/>
              <a:gdLst/>
              <a:ahLst/>
              <a:cxnLst/>
              <a:rect l="l" t="t" r="r" b="b"/>
              <a:pathLst>
                <a:path w="3355" h="4269" extrusionOk="0">
                  <a:moveTo>
                    <a:pt x="3228" y="1"/>
                  </a:moveTo>
                  <a:cubicBezTo>
                    <a:pt x="3217" y="1"/>
                    <a:pt x="3206" y="2"/>
                    <a:pt x="3194" y="6"/>
                  </a:cubicBezTo>
                  <a:cubicBezTo>
                    <a:pt x="629" y="861"/>
                    <a:pt x="0" y="4268"/>
                    <a:pt x="0" y="4268"/>
                  </a:cubicBezTo>
                  <a:cubicBezTo>
                    <a:pt x="2490" y="2219"/>
                    <a:pt x="3156" y="685"/>
                    <a:pt x="3332" y="144"/>
                  </a:cubicBezTo>
                  <a:cubicBezTo>
                    <a:pt x="3354" y="67"/>
                    <a:pt x="3300" y="1"/>
                    <a:pt x="322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37;p28">
              <a:extLst>
                <a:ext uri="{FF2B5EF4-FFF2-40B4-BE49-F238E27FC236}">
                  <a16:creationId xmlns:a16="http://schemas.microsoft.com/office/drawing/2014/main" id="{17B6077B-A9DB-4F67-8694-4DED70FA9864}"/>
                </a:ext>
              </a:extLst>
            </p:cNvPr>
            <p:cNvSpPr/>
            <p:nvPr/>
          </p:nvSpPr>
          <p:spPr>
            <a:xfrm>
              <a:off x="834775" y="3600650"/>
              <a:ext cx="62900" cy="84275"/>
            </a:xfrm>
            <a:custGeom>
              <a:avLst/>
              <a:gdLst/>
              <a:ahLst/>
              <a:cxnLst/>
              <a:rect l="l" t="t" r="r" b="b"/>
              <a:pathLst>
                <a:path w="2516" h="3371" extrusionOk="0">
                  <a:moveTo>
                    <a:pt x="2516" y="1"/>
                  </a:moveTo>
                  <a:lnTo>
                    <a:pt x="2516" y="1"/>
                  </a:lnTo>
                  <a:cubicBezTo>
                    <a:pt x="2352" y="139"/>
                    <a:pt x="2214" y="290"/>
                    <a:pt x="2088" y="453"/>
                  </a:cubicBezTo>
                  <a:cubicBezTo>
                    <a:pt x="1849" y="743"/>
                    <a:pt x="1510" y="1158"/>
                    <a:pt x="1170" y="1623"/>
                  </a:cubicBezTo>
                  <a:cubicBezTo>
                    <a:pt x="818" y="2076"/>
                    <a:pt x="517" y="2516"/>
                    <a:pt x="303" y="2830"/>
                  </a:cubicBezTo>
                  <a:cubicBezTo>
                    <a:pt x="177" y="2994"/>
                    <a:pt x="76" y="3170"/>
                    <a:pt x="1" y="3371"/>
                  </a:cubicBezTo>
                  <a:cubicBezTo>
                    <a:pt x="139" y="3220"/>
                    <a:pt x="265" y="3056"/>
                    <a:pt x="378" y="2880"/>
                  </a:cubicBezTo>
                  <a:lnTo>
                    <a:pt x="1271" y="1698"/>
                  </a:lnTo>
                  <a:cubicBezTo>
                    <a:pt x="1598" y="1258"/>
                    <a:pt x="1912" y="856"/>
                    <a:pt x="2164" y="516"/>
                  </a:cubicBezTo>
                  <a:cubicBezTo>
                    <a:pt x="2290" y="353"/>
                    <a:pt x="2415" y="189"/>
                    <a:pt x="251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38;p28">
              <a:extLst>
                <a:ext uri="{FF2B5EF4-FFF2-40B4-BE49-F238E27FC236}">
                  <a16:creationId xmlns:a16="http://schemas.microsoft.com/office/drawing/2014/main" id="{B3A2B146-4785-4B33-925C-D4BDC624C950}"/>
                </a:ext>
              </a:extLst>
            </p:cNvPr>
            <p:cNvSpPr/>
            <p:nvPr/>
          </p:nvSpPr>
          <p:spPr>
            <a:xfrm>
              <a:off x="808375" y="3774000"/>
              <a:ext cx="59450" cy="125950"/>
            </a:xfrm>
            <a:custGeom>
              <a:avLst/>
              <a:gdLst/>
              <a:ahLst/>
              <a:cxnLst/>
              <a:rect l="l" t="t" r="r" b="b"/>
              <a:pathLst>
                <a:path w="2378" h="5038" extrusionOk="0">
                  <a:moveTo>
                    <a:pt x="2265" y="1"/>
                  </a:moveTo>
                  <a:cubicBezTo>
                    <a:pt x="2244" y="1"/>
                    <a:pt x="2222" y="7"/>
                    <a:pt x="2201" y="21"/>
                  </a:cubicBezTo>
                  <a:cubicBezTo>
                    <a:pt x="1" y="1580"/>
                    <a:pt x="391" y="5038"/>
                    <a:pt x="391" y="5038"/>
                  </a:cubicBezTo>
                  <a:cubicBezTo>
                    <a:pt x="2189" y="2334"/>
                    <a:pt x="2377" y="674"/>
                    <a:pt x="2377" y="121"/>
                  </a:cubicBezTo>
                  <a:cubicBezTo>
                    <a:pt x="2377" y="48"/>
                    <a:pt x="2323" y="1"/>
                    <a:pt x="226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39;p28">
              <a:extLst>
                <a:ext uri="{FF2B5EF4-FFF2-40B4-BE49-F238E27FC236}">
                  <a16:creationId xmlns:a16="http://schemas.microsoft.com/office/drawing/2014/main" id="{503F8710-25EC-4267-8FCD-1FB14A9388B3}"/>
                </a:ext>
              </a:extLst>
            </p:cNvPr>
            <p:cNvSpPr/>
            <p:nvPr/>
          </p:nvSpPr>
          <p:spPr>
            <a:xfrm>
              <a:off x="817500" y="3800900"/>
              <a:ext cx="35550" cy="98425"/>
            </a:xfrm>
            <a:custGeom>
              <a:avLst/>
              <a:gdLst/>
              <a:ahLst/>
              <a:cxnLst/>
              <a:rect l="l" t="t" r="r" b="b"/>
              <a:pathLst>
                <a:path w="1422" h="3937" extrusionOk="0">
                  <a:moveTo>
                    <a:pt x="1421" y="1"/>
                  </a:moveTo>
                  <a:cubicBezTo>
                    <a:pt x="1308" y="164"/>
                    <a:pt x="1220" y="353"/>
                    <a:pt x="1145" y="542"/>
                  </a:cubicBezTo>
                  <a:cubicBezTo>
                    <a:pt x="994" y="894"/>
                    <a:pt x="805" y="1372"/>
                    <a:pt x="604" y="1925"/>
                  </a:cubicBezTo>
                  <a:cubicBezTo>
                    <a:pt x="403" y="2466"/>
                    <a:pt x="239" y="2969"/>
                    <a:pt x="126" y="3333"/>
                  </a:cubicBezTo>
                  <a:cubicBezTo>
                    <a:pt x="63" y="3534"/>
                    <a:pt x="13" y="3736"/>
                    <a:pt x="0" y="3937"/>
                  </a:cubicBezTo>
                  <a:cubicBezTo>
                    <a:pt x="88" y="3761"/>
                    <a:pt x="164" y="3560"/>
                    <a:pt x="214" y="3371"/>
                  </a:cubicBezTo>
                  <a:lnTo>
                    <a:pt x="730" y="1975"/>
                  </a:lnTo>
                  <a:cubicBezTo>
                    <a:pt x="918" y="1447"/>
                    <a:pt x="1094" y="982"/>
                    <a:pt x="1233" y="579"/>
                  </a:cubicBezTo>
                  <a:cubicBezTo>
                    <a:pt x="1321" y="391"/>
                    <a:pt x="1384" y="202"/>
                    <a:pt x="142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40;p28">
              <a:extLst>
                <a:ext uri="{FF2B5EF4-FFF2-40B4-BE49-F238E27FC236}">
                  <a16:creationId xmlns:a16="http://schemas.microsoft.com/office/drawing/2014/main" id="{C2602854-08FB-4917-B35C-9CEF8788A50E}"/>
                </a:ext>
              </a:extLst>
            </p:cNvPr>
            <p:cNvSpPr/>
            <p:nvPr/>
          </p:nvSpPr>
          <p:spPr>
            <a:xfrm>
              <a:off x="861850" y="3991425"/>
              <a:ext cx="58475" cy="124200"/>
            </a:xfrm>
            <a:custGeom>
              <a:avLst/>
              <a:gdLst/>
              <a:ahLst/>
              <a:cxnLst/>
              <a:rect l="l" t="t" r="r" b="b"/>
              <a:pathLst>
                <a:path w="2339" h="4968" extrusionOk="0">
                  <a:moveTo>
                    <a:pt x="2228" y="0"/>
                  </a:moveTo>
                  <a:cubicBezTo>
                    <a:pt x="2206" y="0"/>
                    <a:pt x="2183" y="8"/>
                    <a:pt x="2162" y="25"/>
                  </a:cubicBezTo>
                  <a:cubicBezTo>
                    <a:pt x="1" y="1438"/>
                    <a:pt x="158" y="4695"/>
                    <a:pt x="174" y="4951"/>
                  </a:cubicBezTo>
                  <a:lnTo>
                    <a:pt x="174" y="4951"/>
                  </a:lnTo>
                  <a:cubicBezTo>
                    <a:pt x="2063" y="2320"/>
                    <a:pt x="2313" y="678"/>
                    <a:pt x="2338" y="126"/>
                  </a:cubicBezTo>
                  <a:cubicBezTo>
                    <a:pt x="2338" y="53"/>
                    <a:pt x="2286" y="0"/>
                    <a:pt x="2228" y="0"/>
                  </a:cubicBezTo>
                  <a:close/>
                  <a:moveTo>
                    <a:pt x="174" y="4951"/>
                  </a:moveTo>
                  <a:lnTo>
                    <a:pt x="174" y="4951"/>
                  </a:lnTo>
                  <a:cubicBezTo>
                    <a:pt x="171" y="4957"/>
                    <a:pt x="167" y="4962"/>
                    <a:pt x="163" y="4967"/>
                  </a:cubicBezTo>
                  <a:lnTo>
                    <a:pt x="175" y="4967"/>
                  </a:lnTo>
                  <a:cubicBezTo>
                    <a:pt x="175" y="4967"/>
                    <a:pt x="175" y="4962"/>
                    <a:pt x="174" y="495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41;p28">
              <a:extLst>
                <a:ext uri="{FF2B5EF4-FFF2-40B4-BE49-F238E27FC236}">
                  <a16:creationId xmlns:a16="http://schemas.microsoft.com/office/drawing/2014/main" id="{8EE14209-FA88-4B1B-BDAF-EECC760A5CCF}"/>
                </a:ext>
              </a:extLst>
            </p:cNvPr>
            <p:cNvSpPr/>
            <p:nvPr/>
          </p:nvSpPr>
          <p:spPr>
            <a:xfrm>
              <a:off x="865600" y="4017825"/>
              <a:ext cx="39000" cy="97175"/>
            </a:xfrm>
            <a:custGeom>
              <a:avLst/>
              <a:gdLst/>
              <a:ahLst/>
              <a:cxnLst/>
              <a:rect l="l" t="t" r="r" b="b"/>
              <a:pathLst>
                <a:path w="1560" h="3887" extrusionOk="0">
                  <a:moveTo>
                    <a:pt x="1560" y="0"/>
                  </a:moveTo>
                  <a:lnTo>
                    <a:pt x="1560" y="0"/>
                  </a:lnTo>
                  <a:cubicBezTo>
                    <a:pt x="1446" y="164"/>
                    <a:pt x="1346" y="353"/>
                    <a:pt x="1270" y="541"/>
                  </a:cubicBezTo>
                  <a:cubicBezTo>
                    <a:pt x="1107" y="881"/>
                    <a:pt x="893" y="1359"/>
                    <a:pt x="679" y="1899"/>
                  </a:cubicBezTo>
                  <a:cubicBezTo>
                    <a:pt x="453" y="2440"/>
                    <a:pt x="264" y="2930"/>
                    <a:pt x="151" y="3295"/>
                  </a:cubicBezTo>
                  <a:cubicBezTo>
                    <a:pt x="76" y="3484"/>
                    <a:pt x="25" y="3685"/>
                    <a:pt x="0" y="3886"/>
                  </a:cubicBezTo>
                  <a:cubicBezTo>
                    <a:pt x="88" y="3710"/>
                    <a:pt x="176" y="3521"/>
                    <a:pt x="239" y="3320"/>
                  </a:cubicBezTo>
                  <a:cubicBezTo>
                    <a:pt x="403" y="2930"/>
                    <a:pt x="591" y="2465"/>
                    <a:pt x="793" y="1950"/>
                  </a:cubicBezTo>
                  <a:lnTo>
                    <a:pt x="1358" y="579"/>
                  </a:lnTo>
                  <a:cubicBezTo>
                    <a:pt x="1446" y="390"/>
                    <a:pt x="1509" y="202"/>
                    <a:pt x="156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42;p28">
              <a:extLst>
                <a:ext uri="{FF2B5EF4-FFF2-40B4-BE49-F238E27FC236}">
                  <a16:creationId xmlns:a16="http://schemas.microsoft.com/office/drawing/2014/main" id="{500DD914-5C16-4BFF-886E-C55EBCF82450}"/>
                </a:ext>
              </a:extLst>
            </p:cNvPr>
            <p:cNvSpPr/>
            <p:nvPr/>
          </p:nvSpPr>
          <p:spPr>
            <a:xfrm>
              <a:off x="688675" y="3306275"/>
              <a:ext cx="78850" cy="110500"/>
            </a:xfrm>
            <a:custGeom>
              <a:avLst/>
              <a:gdLst/>
              <a:ahLst/>
              <a:cxnLst/>
              <a:rect l="l" t="t" r="r" b="b"/>
              <a:pathLst>
                <a:path w="3154" h="4420" extrusionOk="0">
                  <a:moveTo>
                    <a:pt x="126" y="0"/>
                  </a:moveTo>
                  <a:cubicBezTo>
                    <a:pt x="63" y="0"/>
                    <a:pt x="1" y="53"/>
                    <a:pt x="10" y="119"/>
                  </a:cubicBezTo>
                  <a:cubicBezTo>
                    <a:pt x="73" y="2810"/>
                    <a:pt x="3154" y="4420"/>
                    <a:pt x="3154" y="4420"/>
                  </a:cubicBezTo>
                  <a:cubicBezTo>
                    <a:pt x="1922" y="1427"/>
                    <a:pt x="652" y="333"/>
                    <a:pt x="186" y="18"/>
                  </a:cubicBezTo>
                  <a:cubicBezTo>
                    <a:pt x="168" y="6"/>
                    <a:pt x="147" y="0"/>
                    <a:pt x="1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43;p28">
              <a:extLst>
                <a:ext uri="{FF2B5EF4-FFF2-40B4-BE49-F238E27FC236}">
                  <a16:creationId xmlns:a16="http://schemas.microsoft.com/office/drawing/2014/main" id="{1E5C6357-28BC-4312-A4CB-E8882CE20A6A}"/>
                </a:ext>
              </a:extLst>
            </p:cNvPr>
            <p:cNvSpPr/>
            <p:nvPr/>
          </p:nvSpPr>
          <p:spPr>
            <a:xfrm>
              <a:off x="704950" y="3332500"/>
              <a:ext cx="61950" cy="84600"/>
            </a:xfrm>
            <a:custGeom>
              <a:avLst/>
              <a:gdLst/>
              <a:ahLst/>
              <a:cxnLst/>
              <a:rect l="l" t="t" r="r" b="b"/>
              <a:pathLst>
                <a:path w="2478" h="3384" extrusionOk="0">
                  <a:moveTo>
                    <a:pt x="1" y="0"/>
                  </a:moveTo>
                  <a:lnTo>
                    <a:pt x="1" y="0"/>
                  </a:lnTo>
                  <a:cubicBezTo>
                    <a:pt x="76" y="189"/>
                    <a:pt x="189" y="365"/>
                    <a:pt x="302" y="541"/>
                  </a:cubicBezTo>
                  <a:cubicBezTo>
                    <a:pt x="516" y="856"/>
                    <a:pt x="805" y="1296"/>
                    <a:pt x="1145" y="1761"/>
                  </a:cubicBezTo>
                  <a:cubicBezTo>
                    <a:pt x="1484" y="2226"/>
                    <a:pt x="1811" y="2654"/>
                    <a:pt x="2050" y="2943"/>
                  </a:cubicBezTo>
                  <a:cubicBezTo>
                    <a:pt x="2176" y="3106"/>
                    <a:pt x="2314" y="3257"/>
                    <a:pt x="2478" y="3383"/>
                  </a:cubicBezTo>
                  <a:cubicBezTo>
                    <a:pt x="2377" y="3207"/>
                    <a:pt x="2251" y="3044"/>
                    <a:pt x="2126" y="2880"/>
                  </a:cubicBezTo>
                  <a:lnTo>
                    <a:pt x="1246" y="1685"/>
                  </a:lnTo>
                  <a:lnTo>
                    <a:pt x="378" y="478"/>
                  </a:lnTo>
                  <a:cubicBezTo>
                    <a:pt x="265" y="315"/>
                    <a:pt x="139" y="151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44;p28">
              <a:extLst>
                <a:ext uri="{FF2B5EF4-FFF2-40B4-BE49-F238E27FC236}">
                  <a16:creationId xmlns:a16="http://schemas.microsoft.com/office/drawing/2014/main" id="{8CCA942C-388D-4AF8-A024-6F79AEC69123}"/>
                </a:ext>
              </a:extLst>
            </p:cNvPr>
            <p:cNvSpPr/>
            <p:nvPr/>
          </p:nvSpPr>
          <p:spPr>
            <a:xfrm>
              <a:off x="765075" y="3489250"/>
              <a:ext cx="85150" cy="105775"/>
            </a:xfrm>
            <a:custGeom>
              <a:avLst/>
              <a:gdLst/>
              <a:ahLst/>
              <a:cxnLst/>
              <a:rect l="l" t="t" r="r" b="b"/>
              <a:pathLst>
                <a:path w="3406" h="4231" extrusionOk="0">
                  <a:moveTo>
                    <a:pt x="116" y="0"/>
                  </a:moveTo>
                  <a:cubicBezTo>
                    <a:pt x="56" y="0"/>
                    <a:pt x="0" y="55"/>
                    <a:pt x="10" y="131"/>
                  </a:cubicBezTo>
                  <a:cubicBezTo>
                    <a:pt x="236" y="2809"/>
                    <a:pt x="3405" y="4230"/>
                    <a:pt x="3405" y="4230"/>
                  </a:cubicBezTo>
                  <a:cubicBezTo>
                    <a:pt x="1997" y="1313"/>
                    <a:pt x="664" y="307"/>
                    <a:pt x="173" y="18"/>
                  </a:cubicBezTo>
                  <a:cubicBezTo>
                    <a:pt x="155" y="6"/>
                    <a:pt x="135" y="0"/>
                    <a:pt x="1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45;p28">
              <a:extLst>
                <a:ext uri="{FF2B5EF4-FFF2-40B4-BE49-F238E27FC236}">
                  <a16:creationId xmlns:a16="http://schemas.microsoft.com/office/drawing/2014/main" id="{33256142-EC5A-4591-A95C-6C38BF7EB834}"/>
                </a:ext>
              </a:extLst>
            </p:cNvPr>
            <p:cNvSpPr/>
            <p:nvPr/>
          </p:nvSpPr>
          <p:spPr>
            <a:xfrm>
              <a:off x="782600" y="3514525"/>
              <a:ext cx="67000" cy="80800"/>
            </a:xfrm>
            <a:custGeom>
              <a:avLst/>
              <a:gdLst/>
              <a:ahLst/>
              <a:cxnLst/>
              <a:rect l="l" t="t" r="r" b="b"/>
              <a:pathLst>
                <a:path w="2680" h="3232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89"/>
                    <a:pt x="214" y="352"/>
                    <a:pt x="340" y="516"/>
                  </a:cubicBezTo>
                  <a:cubicBezTo>
                    <a:pt x="566" y="818"/>
                    <a:pt x="893" y="1233"/>
                    <a:pt x="1258" y="1685"/>
                  </a:cubicBezTo>
                  <a:cubicBezTo>
                    <a:pt x="1623" y="2138"/>
                    <a:pt x="1975" y="2528"/>
                    <a:pt x="2226" y="2804"/>
                  </a:cubicBezTo>
                  <a:cubicBezTo>
                    <a:pt x="2365" y="2968"/>
                    <a:pt x="2516" y="3106"/>
                    <a:pt x="2679" y="3232"/>
                  </a:cubicBezTo>
                  <a:cubicBezTo>
                    <a:pt x="2566" y="3056"/>
                    <a:pt x="2440" y="2892"/>
                    <a:pt x="2302" y="2742"/>
                  </a:cubicBezTo>
                  <a:lnTo>
                    <a:pt x="1359" y="1610"/>
                  </a:lnTo>
                  <a:lnTo>
                    <a:pt x="416" y="453"/>
                  </a:lnTo>
                  <a:cubicBezTo>
                    <a:pt x="290" y="289"/>
                    <a:pt x="151" y="139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46;p28">
              <a:extLst>
                <a:ext uri="{FF2B5EF4-FFF2-40B4-BE49-F238E27FC236}">
                  <a16:creationId xmlns:a16="http://schemas.microsoft.com/office/drawing/2014/main" id="{C92757F8-71C9-4F48-AE95-2B57975A447F}"/>
                </a:ext>
              </a:extLst>
            </p:cNvPr>
            <p:cNvSpPr/>
            <p:nvPr/>
          </p:nvSpPr>
          <p:spPr>
            <a:xfrm>
              <a:off x="749900" y="3661975"/>
              <a:ext cx="56300" cy="131725"/>
            </a:xfrm>
            <a:custGeom>
              <a:avLst/>
              <a:gdLst/>
              <a:ahLst/>
              <a:cxnLst/>
              <a:rect l="l" t="t" r="r" b="b"/>
              <a:pathLst>
                <a:path w="2252" h="5269" extrusionOk="0">
                  <a:moveTo>
                    <a:pt x="1137" y="1"/>
                  </a:moveTo>
                  <a:cubicBezTo>
                    <a:pt x="1091" y="1"/>
                    <a:pt x="1046" y="26"/>
                    <a:pt x="1032" y="75"/>
                  </a:cubicBezTo>
                  <a:cubicBezTo>
                    <a:pt x="1" y="2565"/>
                    <a:pt x="2189" y="5269"/>
                    <a:pt x="2189" y="5269"/>
                  </a:cubicBezTo>
                  <a:cubicBezTo>
                    <a:pt x="2252" y="2037"/>
                    <a:pt x="1522" y="528"/>
                    <a:pt x="1233" y="50"/>
                  </a:cubicBezTo>
                  <a:cubicBezTo>
                    <a:pt x="1211" y="17"/>
                    <a:pt x="1174" y="1"/>
                    <a:pt x="11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47;p28">
              <a:extLst>
                <a:ext uri="{FF2B5EF4-FFF2-40B4-BE49-F238E27FC236}">
                  <a16:creationId xmlns:a16="http://schemas.microsoft.com/office/drawing/2014/main" id="{D5EFCC3C-4BB4-4825-BFCD-449584D8CBAC}"/>
                </a:ext>
              </a:extLst>
            </p:cNvPr>
            <p:cNvSpPr/>
            <p:nvPr/>
          </p:nvSpPr>
          <p:spPr>
            <a:xfrm>
              <a:off x="781025" y="3691200"/>
              <a:ext cx="22675" cy="102500"/>
            </a:xfrm>
            <a:custGeom>
              <a:avLst/>
              <a:gdLst/>
              <a:ahLst/>
              <a:cxnLst/>
              <a:rect l="l" t="t" r="r" b="b"/>
              <a:pathLst>
                <a:path w="907" h="4100" extrusionOk="0">
                  <a:moveTo>
                    <a:pt x="1" y="0"/>
                  </a:moveTo>
                  <a:cubicBezTo>
                    <a:pt x="1" y="214"/>
                    <a:pt x="13" y="415"/>
                    <a:pt x="64" y="616"/>
                  </a:cubicBezTo>
                  <a:cubicBezTo>
                    <a:pt x="126" y="994"/>
                    <a:pt x="214" y="1509"/>
                    <a:pt x="340" y="2075"/>
                  </a:cubicBezTo>
                  <a:cubicBezTo>
                    <a:pt x="466" y="2641"/>
                    <a:pt x="592" y="3157"/>
                    <a:pt x="692" y="3521"/>
                  </a:cubicBezTo>
                  <a:cubicBezTo>
                    <a:pt x="743" y="3722"/>
                    <a:pt x="805" y="3911"/>
                    <a:pt x="906" y="4100"/>
                  </a:cubicBezTo>
                  <a:cubicBezTo>
                    <a:pt x="881" y="3898"/>
                    <a:pt x="843" y="3697"/>
                    <a:pt x="780" y="3496"/>
                  </a:cubicBezTo>
                  <a:cubicBezTo>
                    <a:pt x="692" y="3081"/>
                    <a:pt x="592" y="2591"/>
                    <a:pt x="466" y="2050"/>
                  </a:cubicBezTo>
                  <a:cubicBezTo>
                    <a:pt x="353" y="1509"/>
                    <a:pt x="252" y="1019"/>
                    <a:pt x="152" y="604"/>
                  </a:cubicBezTo>
                  <a:cubicBezTo>
                    <a:pt x="126" y="403"/>
                    <a:pt x="76" y="201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48;p28">
              <a:extLst>
                <a:ext uri="{FF2B5EF4-FFF2-40B4-BE49-F238E27FC236}">
                  <a16:creationId xmlns:a16="http://schemas.microsoft.com/office/drawing/2014/main" id="{0F8BDEE6-AA2D-4109-B873-CE2E765A94F1}"/>
                </a:ext>
              </a:extLst>
            </p:cNvPr>
            <p:cNvSpPr/>
            <p:nvPr/>
          </p:nvSpPr>
          <p:spPr>
            <a:xfrm>
              <a:off x="775125" y="3920550"/>
              <a:ext cx="83275" cy="107050"/>
            </a:xfrm>
            <a:custGeom>
              <a:avLst/>
              <a:gdLst/>
              <a:ahLst/>
              <a:cxnLst/>
              <a:rect l="l" t="t" r="r" b="b"/>
              <a:pathLst>
                <a:path w="3331" h="4282" extrusionOk="0">
                  <a:moveTo>
                    <a:pt x="121" y="1"/>
                  </a:moveTo>
                  <a:cubicBezTo>
                    <a:pt x="56" y="1"/>
                    <a:pt x="1" y="53"/>
                    <a:pt x="10" y="119"/>
                  </a:cubicBezTo>
                  <a:cubicBezTo>
                    <a:pt x="186" y="2810"/>
                    <a:pt x="3330" y="4281"/>
                    <a:pt x="3330" y="4281"/>
                  </a:cubicBezTo>
                  <a:cubicBezTo>
                    <a:pt x="1972" y="1351"/>
                    <a:pt x="652" y="320"/>
                    <a:pt x="186" y="18"/>
                  </a:cubicBezTo>
                  <a:cubicBezTo>
                    <a:pt x="165" y="6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49;p28">
              <a:extLst>
                <a:ext uri="{FF2B5EF4-FFF2-40B4-BE49-F238E27FC236}">
                  <a16:creationId xmlns:a16="http://schemas.microsoft.com/office/drawing/2014/main" id="{47711C4A-AC81-4514-9D49-C1E8142B1D56}"/>
                </a:ext>
              </a:extLst>
            </p:cNvPr>
            <p:cNvSpPr/>
            <p:nvPr/>
          </p:nvSpPr>
          <p:spPr>
            <a:xfrm>
              <a:off x="792350" y="3946150"/>
              <a:ext cx="65400" cy="82075"/>
            </a:xfrm>
            <a:custGeom>
              <a:avLst/>
              <a:gdLst/>
              <a:ahLst/>
              <a:cxnLst/>
              <a:rect l="l" t="t" r="r" b="b"/>
              <a:pathLst>
                <a:path w="2616" h="3283" extrusionOk="0">
                  <a:moveTo>
                    <a:pt x="0" y="0"/>
                  </a:moveTo>
                  <a:lnTo>
                    <a:pt x="0" y="0"/>
                  </a:lnTo>
                  <a:cubicBezTo>
                    <a:pt x="88" y="189"/>
                    <a:pt x="202" y="365"/>
                    <a:pt x="327" y="529"/>
                  </a:cubicBezTo>
                  <a:cubicBezTo>
                    <a:pt x="541" y="830"/>
                    <a:pt x="855" y="1258"/>
                    <a:pt x="1220" y="1711"/>
                  </a:cubicBezTo>
                  <a:cubicBezTo>
                    <a:pt x="1572" y="2163"/>
                    <a:pt x="1924" y="2566"/>
                    <a:pt x="2176" y="2855"/>
                  </a:cubicBezTo>
                  <a:cubicBezTo>
                    <a:pt x="2302" y="3006"/>
                    <a:pt x="2452" y="3157"/>
                    <a:pt x="2616" y="3282"/>
                  </a:cubicBezTo>
                  <a:cubicBezTo>
                    <a:pt x="2503" y="3106"/>
                    <a:pt x="2377" y="2943"/>
                    <a:pt x="2239" y="2792"/>
                  </a:cubicBezTo>
                  <a:lnTo>
                    <a:pt x="1321" y="1635"/>
                  </a:lnTo>
                  <a:lnTo>
                    <a:pt x="403" y="466"/>
                  </a:lnTo>
                  <a:cubicBezTo>
                    <a:pt x="277" y="302"/>
                    <a:pt x="151" y="139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50;p28">
              <a:extLst>
                <a:ext uri="{FF2B5EF4-FFF2-40B4-BE49-F238E27FC236}">
                  <a16:creationId xmlns:a16="http://schemas.microsoft.com/office/drawing/2014/main" id="{A8800783-6A38-40D3-B6B8-FE64C96A6E1A}"/>
                </a:ext>
              </a:extLst>
            </p:cNvPr>
            <p:cNvSpPr/>
            <p:nvPr/>
          </p:nvSpPr>
          <p:spPr>
            <a:xfrm>
              <a:off x="864975" y="3685525"/>
              <a:ext cx="150600" cy="389225"/>
            </a:xfrm>
            <a:custGeom>
              <a:avLst/>
              <a:gdLst/>
              <a:ahLst/>
              <a:cxnLst/>
              <a:rect l="l" t="t" r="r" b="b"/>
              <a:pathLst>
                <a:path w="6024" h="15569" extrusionOk="0">
                  <a:moveTo>
                    <a:pt x="6024" y="1"/>
                  </a:moveTo>
                  <a:lnTo>
                    <a:pt x="6011" y="13"/>
                  </a:lnTo>
                  <a:cubicBezTo>
                    <a:pt x="6012" y="16"/>
                    <a:pt x="6013" y="18"/>
                    <a:pt x="6014" y="20"/>
                  </a:cubicBezTo>
                  <a:lnTo>
                    <a:pt x="6014" y="20"/>
                  </a:lnTo>
                  <a:cubicBezTo>
                    <a:pt x="6017" y="14"/>
                    <a:pt x="6020" y="7"/>
                    <a:pt x="6024" y="1"/>
                  </a:cubicBezTo>
                  <a:close/>
                  <a:moveTo>
                    <a:pt x="6014" y="20"/>
                  </a:moveTo>
                  <a:lnTo>
                    <a:pt x="6014" y="20"/>
                  </a:lnTo>
                  <a:cubicBezTo>
                    <a:pt x="6005" y="39"/>
                    <a:pt x="5998" y="58"/>
                    <a:pt x="5998" y="76"/>
                  </a:cubicBezTo>
                  <a:cubicBezTo>
                    <a:pt x="5998" y="139"/>
                    <a:pt x="5986" y="215"/>
                    <a:pt x="5986" y="303"/>
                  </a:cubicBezTo>
                  <a:cubicBezTo>
                    <a:pt x="5961" y="516"/>
                    <a:pt x="5948" y="793"/>
                    <a:pt x="5910" y="1145"/>
                  </a:cubicBezTo>
                  <a:cubicBezTo>
                    <a:pt x="5860" y="1887"/>
                    <a:pt x="5785" y="2918"/>
                    <a:pt x="5697" y="4151"/>
                  </a:cubicBezTo>
                  <a:cubicBezTo>
                    <a:pt x="5470" y="5395"/>
                    <a:pt x="4829" y="6766"/>
                    <a:pt x="3974" y="8112"/>
                  </a:cubicBezTo>
                  <a:cubicBezTo>
                    <a:pt x="3345" y="9105"/>
                    <a:pt x="2691" y="10010"/>
                    <a:pt x="2125" y="10866"/>
                  </a:cubicBezTo>
                  <a:cubicBezTo>
                    <a:pt x="1610" y="11595"/>
                    <a:pt x="1144" y="12374"/>
                    <a:pt x="742" y="13179"/>
                  </a:cubicBezTo>
                  <a:cubicBezTo>
                    <a:pt x="478" y="13733"/>
                    <a:pt x="264" y="14311"/>
                    <a:pt x="126" y="14915"/>
                  </a:cubicBezTo>
                  <a:cubicBezTo>
                    <a:pt x="76" y="15128"/>
                    <a:pt x="38" y="15292"/>
                    <a:pt x="25" y="15405"/>
                  </a:cubicBezTo>
                  <a:cubicBezTo>
                    <a:pt x="13" y="15455"/>
                    <a:pt x="0" y="15518"/>
                    <a:pt x="0" y="15568"/>
                  </a:cubicBezTo>
                  <a:cubicBezTo>
                    <a:pt x="25" y="15518"/>
                    <a:pt x="38" y="15468"/>
                    <a:pt x="50" y="15405"/>
                  </a:cubicBezTo>
                  <a:cubicBezTo>
                    <a:pt x="76" y="15292"/>
                    <a:pt x="113" y="15128"/>
                    <a:pt x="164" y="14927"/>
                  </a:cubicBezTo>
                  <a:cubicBezTo>
                    <a:pt x="340" y="14336"/>
                    <a:pt x="553" y="13770"/>
                    <a:pt x="818" y="13230"/>
                  </a:cubicBezTo>
                  <a:cubicBezTo>
                    <a:pt x="1233" y="12425"/>
                    <a:pt x="1710" y="11658"/>
                    <a:pt x="2226" y="10916"/>
                  </a:cubicBezTo>
                  <a:cubicBezTo>
                    <a:pt x="2804" y="10073"/>
                    <a:pt x="3458" y="9168"/>
                    <a:pt x="4087" y="8175"/>
                  </a:cubicBezTo>
                  <a:cubicBezTo>
                    <a:pt x="4955" y="6816"/>
                    <a:pt x="5596" y="5421"/>
                    <a:pt x="5822" y="4163"/>
                  </a:cubicBezTo>
                  <a:cubicBezTo>
                    <a:pt x="5885" y="2931"/>
                    <a:pt x="5935" y="1900"/>
                    <a:pt x="5973" y="1158"/>
                  </a:cubicBezTo>
                  <a:cubicBezTo>
                    <a:pt x="5998" y="806"/>
                    <a:pt x="6011" y="516"/>
                    <a:pt x="6011" y="315"/>
                  </a:cubicBezTo>
                  <a:lnTo>
                    <a:pt x="6011" y="89"/>
                  </a:lnTo>
                  <a:cubicBezTo>
                    <a:pt x="6022" y="66"/>
                    <a:pt x="6023" y="43"/>
                    <a:pt x="6014" y="2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51;p28">
              <a:extLst>
                <a:ext uri="{FF2B5EF4-FFF2-40B4-BE49-F238E27FC236}">
                  <a16:creationId xmlns:a16="http://schemas.microsoft.com/office/drawing/2014/main" id="{BCF63D94-8211-4E73-917E-8050285D1318}"/>
                </a:ext>
              </a:extLst>
            </p:cNvPr>
            <p:cNvSpPr/>
            <p:nvPr/>
          </p:nvSpPr>
          <p:spPr>
            <a:xfrm>
              <a:off x="944200" y="3749500"/>
              <a:ext cx="57550" cy="134125"/>
            </a:xfrm>
            <a:custGeom>
              <a:avLst/>
              <a:gdLst/>
              <a:ahLst/>
              <a:cxnLst/>
              <a:rect l="l" t="t" r="r" b="b"/>
              <a:pathLst>
                <a:path w="2302" h="5365" extrusionOk="0">
                  <a:moveTo>
                    <a:pt x="537" y="0"/>
                  </a:moveTo>
                  <a:cubicBezTo>
                    <a:pt x="489" y="0"/>
                    <a:pt x="443" y="30"/>
                    <a:pt x="428" y="83"/>
                  </a:cubicBezTo>
                  <a:cubicBezTo>
                    <a:pt x="277" y="623"/>
                    <a:pt x="0" y="2271"/>
                    <a:pt x="968" y="5364"/>
                  </a:cubicBezTo>
                  <a:cubicBezTo>
                    <a:pt x="968" y="5364"/>
                    <a:pt x="2301" y="2145"/>
                    <a:pt x="629" y="45"/>
                  </a:cubicBezTo>
                  <a:cubicBezTo>
                    <a:pt x="603" y="14"/>
                    <a:pt x="569" y="0"/>
                    <a:pt x="5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52;p28">
              <a:extLst>
                <a:ext uri="{FF2B5EF4-FFF2-40B4-BE49-F238E27FC236}">
                  <a16:creationId xmlns:a16="http://schemas.microsoft.com/office/drawing/2014/main" id="{D0329F6A-E020-4677-8364-3D1D145BB3D6}"/>
                </a:ext>
              </a:extLst>
            </p:cNvPr>
            <p:cNvSpPr/>
            <p:nvPr/>
          </p:nvSpPr>
          <p:spPr>
            <a:xfrm>
              <a:off x="962100" y="3778600"/>
              <a:ext cx="8200" cy="104700"/>
            </a:xfrm>
            <a:custGeom>
              <a:avLst/>
              <a:gdLst/>
              <a:ahLst/>
              <a:cxnLst/>
              <a:rect l="l" t="t" r="r" b="b"/>
              <a:pathLst>
                <a:path w="328" h="4188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201"/>
                    <a:pt x="1" y="415"/>
                    <a:pt x="26" y="616"/>
                  </a:cubicBezTo>
                  <a:cubicBezTo>
                    <a:pt x="51" y="1044"/>
                    <a:pt x="89" y="1547"/>
                    <a:pt x="127" y="2100"/>
                  </a:cubicBezTo>
                  <a:cubicBezTo>
                    <a:pt x="164" y="2653"/>
                    <a:pt x="202" y="3144"/>
                    <a:pt x="227" y="3571"/>
                  </a:cubicBezTo>
                  <a:cubicBezTo>
                    <a:pt x="227" y="3785"/>
                    <a:pt x="240" y="3986"/>
                    <a:pt x="277" y="4187"/>
                  </a:cubicBezTo>
                  <a:cubicBezTo>
                    <a:pt x="315" y="3986"/>
                    <a:pt x="328" y="3785"/>
                    <a:pt x="315" y="3571"/>
                  </a:cubicBezTo>
                  <a:cubicBezTo>
                    <a:pt x="315" y="3181"/>
                    <a:pt x="303" y="2666"/>
                    <a:pt x="265" y="2087"/>
                  </a:cubicBezTo>
                  <a:cubicBezTo>
                    <a:pt x="215" y="1509"/>
                    <a:pt x="164" y="981"/>
                    <a:pt x="114" y="616"/>
                  </a:cubicBezTo>
                  <a:cubicBezTo>
                    <a:pt x="101" y="402"/>
                    <a:pt x="64" y="201"/>
                    <a:pt x="1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53;p28">
              <a:extLst>
                <a:ext uri="{FF2B5EF4-FFF2-40B4-BE49-F238E27FC236}">
                  <a16:creationId xmlns:a16="http://schemas.microsoft.com/office/drawing/2014/main" id="{81856187-641F-429E-898D-2DC1DB9D0BDB}"/>
                </a:ext>
              </a:extLst>
            </p:cNvPr>
            <p:cNvSpPr/>
            <p:nvPr/>
          </p:nvSpPr>
          <p:spPr>
            <a:xfrm>
              <a:off x="950800" y="3749675"/>
              <a:ext cx="30200" cy="133950"/>
            </a:xfrm>
            <a:custGeom>
              <a:avLst/>
              <a:gdLst/>
              <a:ahLst/>
              <a:cxnLst/>
              <a:rect l="l" t="t" r="r" b="b"/>
              <a:pathLst>
                <a:path w="1208" h="5358" extrusionOk="0">
                  <a:moveTo>
                    <a:pt x="264" y="0"/>
                  </a:moveTo>
                  <a:cubicBezTo>
                    <a:pt x="266" y="0"/>
                    <a:pt x="268" y="0"/>
                    <a:pt x="271" y="0"/>
                  </a:cubicBezTo>
                  <a:lnTo>
                    <a:pt x="271" y="0"/>
                  </a:lnTo>
                  <a:cubicBezTo>
                    <a:pt x="273" y="0"/>
                    <a:pt x="275" y="0"/>
                    <a:pt x="277" y="0"/>
                  </a:cubicBezTo>
                  <a:close/>
                  <a:moveTo>
                    <a:pt x="271" y="0"/>
                  </a:moveTo>
                  <a:cubicBezTo>
                    <a:pt x="222" y="2"/>
                    <a:pt x="176" y="27"/>
                    <a:pt x="164" y="76"/>
                  </a:cubicBezTo>
                  <a:cubicBezTo>
                    <a:pt x="50" y="516"/>
                    <a:pt x="0" y="981"/>
                    <a:pt x="0" y="1434"/>
                  </a:cubicBezTo>
                  <a:cubicBezTo>
                    <a:pt x="0" y="2314"/>
                    <a:pt x="164" y="3609"/>
                    <a:pt x="704" y="5357"/>
                  </a:cubicBezTo>
                  <a:cubicBezTo>
                    <a:pt x="704" y="5357"/>
                    <a:pt x="704" y="5344"/>
                    <a:pt x="717" y="5319"/>
                  </a:cubicBezTo>
                  <a:cubicBezTo>
                    <a:pt x="704" y="5244"/>
                    <a:pt x="692" y="5030"/>
                    <a:pt x="679" y="4741"/>
                  </a:cubicBezTo>
                  <a:cubicBezTo>
                    <a:pt x="654" y="4313"/>
                    <a:pt x="616" y="3810"/>
                    <a:pt x="579" y="3257"/>
                  </a:cubicBezTo>
                  <a:cubicBezTo>
                    <a:pt x="541" y="2704"/>
                    <a:pt x="503" y="2201"/>
                    <a:pt x="478" y="1786"/>
                  </a:cubicBezTo>
                  <a:cubicBezTo>
                    <a:pt x="453" y="1572"/>
                    <a:pt x="440" y="1371"/>
                    <a:pt x="465" y="1170"/>
                  </a:cubicBezTo>
                  <a:lnTo>
                    <a:pt x="465" y="1170"/>
                  </a:lnTo>
                  <a:cubicBezTo>
                    <a:pt x="516" y="1358"/>
                    <a:pt x="553" y="1572"/>
                    <a:pt x="566" y="1773"/>
                  </a:cubicBezTo>
                  <a:cubicBezTo>
                    <a:pt x="616" y="2150"/>
                    <a:pt x="667" y="2679"/>
                    <a:pt x="704" y="3257"/>
                  </a:cubicBezTo>
                  <a:cubicBezTo>
                    <a:pt x="755" y="3835"/>
                    <a:pt x="767" y="4351"/>
                    <a:pt x="767" y="4741"/>
                  </a:cubicBezTo>
                  <a:cubicBezTo>
                    <a:pt x="767" y="4955"/>
                    <a:pt x="767" y="5131"/>
                    <a:pt x="755" y="5231"/>
                  </a:cubicBezTo>
                  <a:cubicBezTo>
                    <a:pt x="1044" y="4426"/>
                    <a:pt x="1195" y="3584"/>
                    <a:pt x="1207" y="2729"/>
                  </a:cubicBezTo>
                  <a:cubicBezTo>
                    <a:pt x="1207" y="1836"/>
                    <a:pt x="1006" y="855"/>
                    <a:pt x="365" y="50"/>
                  </a:cubicBezTo>
                  <a:cubicBezTo>
                    <a:pt x="341" y="15"/>
                    <a:pt x="306" y="2"/>
                    <a:pt x="271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54;p28">
              <a:extLst>
                <a:ext uri="{FF2B5EF4-FFF2-40B4-BE49-F238E27FC236}">
                  <a16:creationId xmlns:a16="http://schemas.microsoft.com/office/drawing/2014/main" id="{B2D3D7AD-C6BE-4768-A133-D396C83DDDE9}"/>
                </a:ext>
              </a:extLst>
            </p:cNvPr>
            <p:cNvSpPr/>
            <p:nvPr/>
          </p:nvSpPr>
          <p:spPr>
            <a:xfrm>
              <a:off x="962100" y="3778600"/>
              <a:ext cx="7900" cy="103750"/>
            </a:xfrm>
            <a:custGeom>
              <a:avLst/>
              <a:gdLst/>
              <a:ahLst/>
              <a:cxnLst/>
              <a:rect l="l" t="t" r="r" b="b"/>
              <a:pathLst>
                <a:path w="316" h="4150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201"/>
                    <a:pt x="1" y="415"/>
                    <a:pt x="26" y="616"/>
                  </a:cubicBezTo>
                  <a:cubicBezTo>
                    <a:pt x="51" y="1044"/>
                    <a:pt x="89" y="1547"/>
                    <a:pt x="127" y="2100"/>
                  </a:cubicBezTo>
                  <a:cubicBezTo>
                    <a:pt x="164" y="2653"/>
                    <a:pt x="202" y="3144"/>
                    <a:pt x="227" y="3571"/>
                  </a:cubicBezTo>
                  <a:cubicBezTo>
                    <a:pt x="252" y="3873"/>
                    <a:pt x="252" y="4074"/>
                    <a:pt x="277" y="4150"/>
                  </a:cubicBezTo>
                  <a:lnTo>
                    <a:pt x="303" y="4074"/>
                  </a:lnTo>
                  <a:cubicBezTo>
                    <a:pt x="315" y="3961"/>
                    <a:pt x="315" y="3798"/>
                    <a:pt x="315" y="3571"/>
                  </a:cubicBezTo>
                  <a:cubicBezTo>
                    <a:pt x="315" y="3194"/>
                    <a:pt x="303" y="2666"/>
                    <a:pt x="265" y="2087"/>
                  </a:cubicBezTo>
                  <a:cubicBezTo>
                    <a:pt x="215" y="1509"/>
                    <a:pt x="164" y="981"/>
                    <a:pt x="114" y="616"/>
                  </a:cubicBezTo>
                  <a:cubicBezTo>
                    <a:pt x="101" y="402"/>
                    <a:pt x="76" y="201"/>
                    <a:pt x="13" y="0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55;p28">
              <a:extLst>
                <a:ext uri="{FF2B5EF4-FFF2-40B4-BE49-F238E27FC236}">
                  <a16:creationId xmlns:a16="http://schemas.microsoft.com/office/drawing/2014/main" id="{EE986D4C-23D0-4591-B14F-8183B9002888}"/>
                </a:ext>
              </a:extLst>
            </p:cNvPr>
            <p:cNvSpPr/>
            <p:nvPr/>
          </p:nvSpPr>
          <p:spPr>
            <a:xfrm>
              <a:off x="834775" y="3944350"/>
              <a:ext cx="57250" cy="132600"/>
            </a:xfrm>
            <a:custGeom>
              <a:avLst/>
              <a:gdLst/>
              <a:ahLst/>
              <a:cxnLst/>
              <a:rect l="l" t="t" r="r" b="b"/>
              <a:pathLst>
                <a:path w="2290" h="5304" extrusionOk="0">
                  <a:moveTo>
                    <a:pt x="358" y="0"/>
                  </a:moveTo>
                  <a:cubicBezTo>
                    <a:pt x="307" y="0"/>
                    <a:pt x="256" y="34"/>
                    <a:pt x="240" y="98"/>
                  </a:cubicBezTo>
                  <a:cubicBezTo>
                    <a:pt x="139" y="638"/>
                    <a:pt x="1" y="2311"/>
                    <a:pt x="1221" y="5304"/>
                  </a:cubicBezTo>
                  <a:cubicBezTo>
                    <a:pt x="1221" y="5304"/>
                    <a:pt x="2290" y="1996"/>
                    <a:pt x="441" y="35"/>
                  </a:cubicBezTo>
                  <a:cubicBezTo>
                    <a:pt x="418" y="12"/>
                    <a:pt x="388" y="0"/>
                    <a:pt x="35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56;p28">
              <a:extLst>
                <a:ext uri="{FF2B5EF4-FFF2-40B4-BE49-F238E27FC236}">
                  <a16:creationId xmlns:a16="http://schemas.microsoft.com/office/drawing/2014/main" id="{90159B95-A47C-461C-BFA6-2346BC26F4EB}"/>
                </a:ext>
              </a:extLst>
            </p:cNvPr>
            <p:cNvSpPr/>
            <p:nvPr/>
          </p:nvSpPr>
          <p:spPr>
            <a:xfrm>
              <a:off x="850500" y="3972875"/>
              <a:ext cx="16075" cy="104075"/>
            </a:xfrm>
            <a:custGeom>
              <a:avLst/>
              <a:gdLst/>
              <a:ahLst/>
              <a:cxnLst/>
              <a:rect l="l" t="t" r="r" b="b"/>
              <a:pathLst>
                <a:path w="643" h="4163" extrusionOk="0">
                  <a:moveTo>
                    <a:pt x="13" y="0"/>
                  </a:moveTo>
                  <a:lnTo>
                    <a:pt x="1" y="13"/>
                  </a:lnTo>
                  <a:cubicBezTo>
                    <a:pt x="5" y="24"/>
                    <a:pt x="9" y="35"/>
                    <a:pt x="14" y="46"/>
                  </a:cubicBezTo>
                  <a:lnTo>
                    <a:pt x="14" y="46"/>
                  </a:lnTo>
                  <a:cubicBezTo>
                    <a:pt x="13" y="30"/>
                    <a:pt x="13" y="15"/>
                    <a:pt x="13" y="0"/>
                  </a:cubicBezTo>
                  <a:close/>
                  <a:moveTo>
                    <a:pt x="14" y="46"/>
                  </a:moveTo>
                  <a:cubicBezTo>
                    <a:pt x="15" y="243"/>
                    <a:pt x="29" y="429"/>
                    <a:pt x="76" y="616"/>
                  </a:cubicBezTo>
                  <a:lnTo>
                    <a:pt x="290" y="2088"/>
                  </a:lnTo>
                  <a:lnTo>
                    <a:pt x="516" y="3546"/>
                  </a:lnTo>
                  <a:cubicBezTo>
                    <a:pt x="529" y="3760"/>
                    <a:pt x="567" y="3961"/>
                    <a:pt x="617" y="4163"/>
                  </a:cubicBezTo>
                  <a:cubicBezTo>
                    <a:pt x="642" y="3949"/>
                    <a:pt x="629" y="3748"/>
                    <a:pt x="604" y="3546"/>
                  </a:cubicBezTo>
                  <a:cubicBezTo>
                    <a:pt x="579" y="3169"/>
                    <a:pt x="516" y="2641"/>
                    <a:pt x="428" y="2063"/>
                  </a:cubicBezTo>
                  <a:cubicBezTo>
                    <a:pt x="340" y="1497"/>
                    <a:pt x="240" y="981"/>
                    <a:pt x="164" y="604"/>
                  </a:cubicBezTo>
                  <a:cubicBezTo>
                    <a:pt x="129" y="414"/>
                    <a:pt x="82" y="225"/>
                    <a:pt x="14" y="46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57;p28">
              <a:extLst>
                <a:ext uri="{FF2B5EF4-FFF2-40B4-BE49-F238E27FC236}">
                  <a16:creationId xmlns:a16="http://schemas.microsoft.com/office/drawing/2014/main" id="{50BF57B6-5E95-40F5-A17F-39D79A72A4CB}"/>
                </a:ext>
              </a:extLst>
            </p:cNvPr>
            <p:cNvSpPr/>
            <p:nvPr/>
          </p:nvSpPr>
          <p:spPr>
            <a:xfrm>
              <a:off x="839200" y="3944250"/>
              <a:ext cx="33650" cy="132700"/>
            </a:xfrm>
            <a:custGeom>
              <a:avLst/>
              <a:gdLst/>
              <a:ahLst/>
              <a:cxnLst/>
              <a:rect l="l" t="t" r="r" b="b"/>
              <a:pathLst>
                <a:path w="1346" h="5308" extrusionOk="0">
                  <a:moveTo>
                    <a:pt x="176" y="1"/>
                  </a:moveTo>
                  <a:cubicBezTo>
                    <a:pt x="126" y="1"/>
                    <a:pt x="75" y="39"/>
                    <a:pt x="63" y="102"/>
                  </a:cubicBezTo>
                  <a:cubicBezTo>
                    <a:pt x="25" y="328"/>
                    <a:pt x="0" y="567"/>
                    <a:pt x="0" y="806"/>
                  </a:cubicBezTo>
                  <a:lnTo>
                    <a:pt x="0" y="894"/>
                  </a:lnTo>
                  <a:cubicBezTo>
                    <a:pt x="0" y="1761"/>
                    <a:pt x="189" y="3208"/>
                    <a:pt x="1044" y="5308"/>
                  </a:cubicBezTo>
                  <a:cubicBezTo>
                    <a:pt x="1044" y="5308"/>
                    <a:pt x="1044" y="5295"/>
                    <a:pt x="1056" y="5270"/>
                  </a:cubicBezTo>
                  <a:cubicBezTo>
                    <a:pt x="1031" y="5194"/>
                    <a:pt x="1006" y="4981"/>
                    <a:pt x="968" y="4691"/>
                  </a:cubicBezTo>
                  <a:lnTo>
                    <a:pt x="742" y="3233"/>
                  </a:lnTo>
                  <a:lnTo>
                    <a:pt x="516" y="1761"/>
                  </a:lnTo>
                  <a:cubicBezTo>
                    <a:pt x="478" y="1560"/>
                    <a:pt x="453" y="1359"/>
                    <a:pt x="453" y="1145"/>
                  </a:cubicBezTo>
                  <a:lnTo>
                    <a:pt x="453" y="1145"/>
                  </a:lnTo>
                  <a:cubicBezTo>
                    <a:pt x="528" y="1334"/>
                    <a:pt x="578" y="1535"/>
                    <a:pt x="616" y="1749"/>
                  </a:cubicBezTo>
                  <a:cubicBezTo>
                    <a:pt x="692" y="2114"/>
                    <a:pt x="792" y="2629"/>
                    <a:pt x="880" y="3208"/>
                  </a:cubicBezTo>
                  <a:cubicBezTo>
                    <a:pt x="968" y="3773"/>
                    <a:pt x="1031" y="4302"/>
                    <a:pt x="1056" y="4679"/>
                  </a:cubicBezTo>
                  <a:cubicBezTo>
                    <a:pt x="1069" y="4893"/>
                    <a:pt x="1081" y="5069"/>
                    <a:pt x="1081" y="5169"/>
                  </a:cubicBezTo>
                  <a:cubicBezTo>
                    <a:pt x="1258" y="4515"/>
                    <a:pt x="1346" y="3849"/>
                    <a:pt x="1346" y="3170"/>
                  </a:cubicBezTo>
                  <a:cubicBezTo>
                    <a:pt x="1346" y="2139"/>
                    <a:pt x="1119" y="944"/>
                    <a:pt x="264" y="39"/>
                  </a:cubicBezTo>
                  <a:cubicBezTo>
                    <a:pt x="252" y="14"/>
                    <a:pt x="214" y="1"/>
                    <a:pt x="189" y="1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58;p28">
              <a:extLst>
                <a:ext uri="{FF2B5EF4-FFF2-40B4-BE49-F238E27FC236}">
                  <a16:creationId xmlns:a16="http://schemas.microsoft.com/office/drawing/2014/main" id="{D54598DC-CD60-43BD-ACDE-5A42849C3BBB}"/>
                </a:ext>
              </a:extLst>
            </p:cNvPr>
            <p:cNvSpPr/>
            <p:nvPr/>
          </p:nvSpPr>
          <p:spPr>
            <a:xfrm>
              <a:off x="850500" y="3973175"/>
              <a:ext cx="15750" cy="102825"/>
            </a:xfrm>
            <a:custGeom>
              <a:avLst/>
              <a:gdLst/>
              <a:ahLst/>
              <a:cxnLst/>
              <a:rect l="l" t="t" r="r" b="b"/>
              <a:pathLst>
                <a:path w="630" h="4113" extrusionOk="0">
                  <a:moveTo>
                    <a:pt x="1" y="1"/>
                  </a:moveTo>
                  <a:cubicBezTo>
                    <a:pt x="1" y="202"/>
                    <a:pt x="26" y="403"/>
                    <a:pt x="64" y="604"/>
                  </a:cubicBezTo>
                  <a:lnTo>
                    <a:pt x="290" y="2076"/>
                  </a:lnTo>
                  <a:lnTo>
                    <a:pt x="504" y="3534"/>
                  </a:lnTo>
                  <a:cubicBezTo>
                    <a:pt x="554" y="3836"/>
                    <a:pt x="579" y="4037"/>
                    <a:pt x="604" y="4113"/>
                  </a:cubicBezTo>
                  <a:cubicBezTo>
                    <a:pt x="604" y="4088"/>
                    <a:pt x="617" y="4062"/>
                    <a:pt x="629" y="4025"/>
                  </a:cubicBezTo>
                  <a:cubicBezTo>
                    <a:pt x="629" y="3924"/>
                    <a:pt x="629" y="3748"/>
                    <a:pt x="604" y="3534"/>
                  </a:cubicBezTo>
                  <a:cubicBezTo>
                    <a:pt x="567" y="3145"/>
                    <a:pt x="504" y="2629"/>
                    <a:pt x="416" y="2051"/>
                  </a:cubicBezTo>
                  <a:cubicBezTo>
                    <a:pt x="328" y="1485"/>
                    <a:pt x="240" y="969"/>
                    <a:pt x="164" y="592"/>
                  </a:cubicBezTo>
                  <a:cubicBezTo>
                    <a:pt x="126" y="391"/>
                    <a:pt x="76" y="189"/>
                    <a:pt x="1" y="1"/>
                  </a:cubicBezTo>
                  <a:close/>
                </a:path>
              </a:pathLst>
            </a:custGeom>
            <a:solidFill>
              <a:srgbClr val="07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59;p28">
              <a:extLst>
                <a:ext uri="{FF2B5EF4-FFF2-40B4-BE49-F238E27FC236}">
                  <a16:creationId xmlns:a16="http://schemas.microsoft.com/office/drawing/2014/main" id="{D1A0F4AE-BE64-406C-AB17-6FF8890821D2}"/>
                </a:ext>
              </a:extLst>
            </p:cNvPr>
            <p:cNvSpPr/>
            <p:nvPr/>
          </p:nvSpPr>
          <p:spPr>
            <a:xfrm>
              <a:off x="1010825" y="3665975"/>
              <a:ext cx="71400" cy="119550"/>
            </a:xfrm>
            <a:custGeom>
              <a:avLst/>
              <a:gdLst/>
              <a:ahLst/>
              <a:cxnLst/>
              <a:rect l="l" t="t" r="r" b="b"/>
              <a:pathLst>
                <a:path w="2856" h="4782" extrusionOk="0">
                  <a:moveTo>
                    <a:pt x="2446" y="0"/>
                  </a:moveTo>
                  <a:cubicBezTo>
                    <a:pt x="2421" y="0"/>
                    <a:pt x="2397" y="9"/>
                    <a:pt x="2378" y="28"/>
                  </a:cubicBezTo>
                  <a:cubicBezTo>
                    <a:pt x="1963" y="406"/>
                    <a:pt x="843" y="1651"/>
                    <a:pt x="1" y="4782"/>
                  </a:cubicBezTo>
                  <a:cubicBezTo>
                    <a:pt x="1" y="4782"/>
                    <a:pt x="2855" y="2782"/>
                    <a:pt x="2566" y="104"/>
                  </a:cubicBezTo>
                  <a:cubicBezTo>
                    <a:pt x="2557" y="43"/>
                    <a:pt x="2501" y="0"/>
                    <a:pt x="24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60;p28">
              <a:extLst>
                <a:ext uri="{FF2B5EF4-FFF2-40B4-BE49-F238E27FC236}">
                  <a16:creationId xmlns:a16="http://schemas.microsoft.com/office/drawing/2014/main" id="{E2F67AD2-2DD5-44FA-B1AB-4FD9AA299402}"/>
                </a:ext>
              </a:extLst>
            </p:cNvPr>
            <p:cNvSpPr/>
            <p:nvPr/>
          </p:nvSpPr>
          <p:spPr>
            <a:xfrm>
              <a:off x="1010825" y="3666050"/>
              <a:ext cx="64800" cy="119475"/>
            </a:xfrm>
            <a:custGeom>
              <a:avLst/>
              <a:gdLst/>
              <a:ahLst/>
              <a:cxnLst/>
              <a:rect l="l" t="t" r="r" b="b"/>
              <a:pathLst>
                <a:path w="2592" h="4779" extrusionOk="0">
                  <a:moveTo>
                    <a:pt x="2453" y="0"/>
                  </a:moveTo>
                  <a:cubicBezTo>
                    <a:pt x="2428" y="0"/>
                    <a:pt x="2390" y="13"/>
                    <a:pt x="2378" y="25"/>
                  </a:cubicBezTo>
                  <a:cubicBezTo>
                    <a:pt x="1963" y="403"/>
                    <a:pt x="843" y="1648"/>
                    <a:pt x="1" y="4779"/>
                  </a:cubicBezTo>
                  <a:cubicBezTo>
                    <a:pt x="1" y="4779"/>
                    <a:pt x="2579" y="2968"/>
                    <a:pt x="2591" y="491"/>
                  </a:cubicBezTo>
                  <a:cubicBezTo>
                    <a:pt x="2591" y="365"/>
                    <a:pt x="2579" y="239"/>
                    <a:pt x="2566" y="101"/>
                  </a:cubicBezTo>
                  <a:cubicBezTo>
                    <a:pt x="2566" y="51"/>
                    <a:pt x="2516" y="0"/>
                    <a:pt x="2453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61;p28">
              <a:extLst>
                <a:ext uri="{FF2B5EF4-FFF2-40B4-BE49-F238E27FC236}">
                  <a16:creationId xmlns:a16="http://schemas.microsoft.com/office/drawing/2014/main" id="{5A7355F2-B03E-4C9E-BFB5-018371A319EB}"/>
                </a:ext>
              </a:extLst>
            </p:cNvPr>
            <p:cNvSpPr/>
            <p:nvPr/>
          </p:nvSpPr>
          <p:spPr>
            <a:xfrm>
              <a:off x="1011775" y="3693700"/>
              <a:ext cx="50325" cy="91825"/>
            </a:xfrm>
            <a:custGeom>
              <a:avLst/>
              <a:gdLst/>
              <a:ahLst/>
              <a:cxnLst/>
              <a:rect l="l" t="t" r="r" b="b"/>
              <a:pathLst>
                <a:path w="2013" h="3673" extrusionOk="0">
                  <a:moveTo>
                    <a:pt x="2013" y="1"/>
                  </a:moveTo>
                  <a:lnTo>
                    <a:pt x="2013" y="1"/>
                  </a:lnTo>
                  <a:cubicBezTo>
                    <a:pt x="1887" y="164"/>
                    <a:pt x="1786" y="340"/>
                    <a:pt x="1698" y="529"/>
                  </a:cubicBezTo>
                  <a:lnTo>
                    <a:pt x="994" y="1824"/>
                  </a:lnTo>
                  <a:lnTo>
                    <a:pt x="277" y="3132"/>
                  </a:lnTo>
                  <a:cubicBezTo>
                    <a:pt x="164" y="3308"/>
                    <a:pt x="76" y="3484"/>
                    <a:pt x="1" y="3673"/>
                  </a:cubicBezTo>
                  <a:cubicBezTo>
                    <a:pt x="139" y="3522"/>
                    <a:pt x="252" y="3358"/>
                    <a:pt x="353" y="3182"/>
                  </a:cubicBezTo>
                  <a:cubicBezTo>
                    <a:pt x="566" y="2855"/>
                    <a:pt x="831" y="2403"/>
                    <a:pt x="1107" y="1887"/>
                  </a:cubicBezTo>
                  <a:cubicBezTo>
                    <a:pt x="1384" y="1384"/>
                    <a:pt x="1623" y="906"/>
                    <a:pt x="1774" y="567"/>
                  </a:cubicBezTo>
                  <a:cubicBezTo>
                    <a:pt x="1874" y="391"/>
                    <a:pt x="1950" y="189"/>
                    <a:pt x="20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62;p28">
              <a:extLst>
                <a:ext uri="{FF2B5EF4-FFF2-40B4-BE49-F238E27FC236}">
                  <a16:creationId xmlns:a16="http://schemas.microsoft.com/office/drawing/2014/main" id="{368D56D2-4906-4315-A253-FEAB193CE5DE}"/>
                </a:ext>
              </a:extLst>
            </p:cNvPr>
            <p:cNvSpPr/>
            <p:nvPr/>
          </p:nvSpPr>
          <p:spPr>
            <a:xfrm>
              <a:off x="893900" y="3914300"/>
              <a:ext cx="109625" cy="80600"/>
            </a:xfrm>
            <a:custGeom>
              <a:avLst/>
              <a:gdLst/>
              <a:ahLst/>
              <a:cxnLst/>
              <a:rect l="l" t="t" r="r" b="b"/>
              <a:pathLst>
                <a:path w="4385" h="3224" extrusionOk="0">
                  <a:moveTo>
                    <a:pt x="4247" y="0"/>
                  </a:moveTo>
                  <a:cubicBezTo>
                    <a:pt x="4236" y="0"/>
                    <a:pt x="4224" y="1"/>
                    <a:pt x="4213" y="4"/>
                  </a:cubicBezTo>
                  <a:cubicBezTo>
                    <a:pt x="3684" y="168"/>
                    <a:pt x="2125" y="797"/>
                    <a:pt x="0" y="3223"/>
                  </a:cubicBezTo>
                  <a:cubicBezTo>
                    <a:pt x="0" y="3223"/>
                    <a:pt x="3433" y="2695"/>
                    <a:pt x="4351" y="168"/>
                  </a:cubicBezTo>
                  <a:cubicBezTo>
                    <a:pt x="4384" y="79"/>
                    <a:pt x="4329" y="0"/>
                    <a:pt x="42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63;p28">
              <a:extLst>
                <a:ext uri="{FF2B5EF4-FFF2-40B4-BE49-F238E27FC236}">
                  <a16:creationId xmlns:a16="http://schemas.microsoft.com/office/drawing/2014/main" id="{88C0D9F1-808C-40B6-AF73-7F14E13342D0}"/>
                </a:ext>
              </a:extLst>
            </p:cNvPr>
            <p:cNvSpPr/>
            <p:nvPr/>
          </p:nvSpPr>
          <p:spPr>
            <a:xfrm>
              <a:off x="893900" y="3914400"/>
              <a:ext cx="109100" cy="80500"/>
            </a:xfrm>
            <a:custGeom>
              <a:avLst/>
              <a:gdLst/>
              <a:ahLst/>
              <a:cxnLst/>
              <a:rect l="l" t="t" r="r" b="b"/>
              <a:pathLst>
                <a:path w="4364" h="3220" extrusionOk="0">
                  <a:moveTo>
                    <a:pt x="4213" y="0"/>
                  </a:moveTo>
                  <a:cubicBezTo>
                    <a:pt x="3722" y="151"/>
                    <a:pt x="2326" y="705"/>
                    <a:pt x="402" y="2767"/>
                  </a:cubicBezTo>
                  <a:cubicBezTo>
                    <a:pt x="289" y="2893"/>
                    <a:pt x="164" y="3031"/>
                    <a:pt x="38" y="3182"/>
                  </a:cubicBezTo>
                  <a:lnTo>
                    <a:pt x="0" y="3219"/>
                  </a:lnTo>
                  <a:cubicBezTo>
                    <a:pt x="0" y="3219"/>
                    <a:pt x="3433" y="2679"/>
                    <a:pt x="4351" y="151"/>
                  </a:cubicBezTo>
                  <a:cubicBezTo>
                    <a:pt x="4364" y="139"/>
                    <a:pt x="4364" y="126"/>
                    <a:pt x="4351" y="114"/>
                  </a:cubicBezTo>
                  <a:cubicBezTo>
                    <a:pt x="4351" y="51"/>
                    <a:pt x="4301" y="0"/>
                    <a:pt x="4238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64;p28">
              <a:extLst>
                <a:ext uri="{FF2B5EF4-FFF2-40B4-BE49-F238E27FC236}">
                  <a16:creationId xmlns:a16="http://schemas.microsoft.com/office/drawing/2014/main" id="{A92537E5-2CEB-4BAC-85ED-DC429D1AA8F3}"/>
                </a:ext>
              </a:extLst>
            </p:cNvPr>
            <p:cNvSpPr/>
            <p:nvPr/>
          </p:nvSpPr>
          <p:spPr>
            <a:xfrm>
              <a:off x="894525" y="3935150"/>
              <a:ext cx="85850" cy="60375"/>
            </a:xfrm>
            <a:custGeom>
              <a:avLst/>
              <a:gdLst/>
              <a:ahLst/>
              <a:cxnLst/>
              <a:rect l="l" t="t" r="r" b="b"/>
              <a:pathLst>
                <a:path w="3434" h="2415" extrusionOk="0">
                  <a:moveTo>
                    <a:pt x="3433" y="0"/>
                  </a:moveTo>
                  <a:lnTo>
                    <a:pt x="3433" y="0"/>
                  </a:lnTo>
                  <a:cubicBezTo>
                    <a:pt x="3245" y="88"/>
                    <a:pt x="3068" y="201"/>
                    <a:pt x="2905" y="327"/>
                  </a:cubicBezTo>
                  <a:lnTo>
                    <a:pt x="1698" y="1195"/>
                  </a:lnTo>
                  <a:lnTo>
                    <a:pt x="491" y="2050"/>
                  </a:lnTo>
                  <a:cubicBezTo>
                    <a:pt x="315" y="2151"/>
                    <a:pt x="151" y="2276"/>
                    <a:pt x="0" y="2415"/>
                  </a:cubicBezTo>
                  <a:cubicBezTo>
                    <a:pt x="189" y="2339"/>
                    <a:pt x="377" y="2239"/>
                    <a:pt x="541" y="2125"/>
                  </a:cubicBezTo>
                  <a:cubicBezTo>
                    <a:pt x="868" y="1924"/>
                    <a:pt x="1308" y="1635"/>
                    <a:pt x="1773" y="1295"/>
                  </a:cubicBezTo>
                  <a:cubicBezTo>
                    <a:pt x="2251" y="956"/>
                    <a:pt x="2666" y="642"/>
                    <a:pt x="2968" y="403"/>
                  </a:cubicBezTo>
                  <a:cubicBezTo>
                    <a:pt x="3131" y="290"/>
                    <a:pt x="3295" y="151"/>
                    <a:pt x="34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65;p28">
              <a:extLst>
                <a:ext uri="{FF2B5EF4-FFF2-40B4-BE49-F238E27FC236}">
                  <a16:creationId xmlns:a16="http://schemas.microsoft.com/office/drawing/2014/main" id="{E57EEDCD-3B10-45CA-A02A-672E3F5552CE}"/>
                </a:ext>
              </a:extLst>
            </p:cNvPr>
            <p:cNvSpPr/>
            <p:nvPr/>
          </p:nvSpPr>
          <p:spPr>
            <a:xfrm>
              <a:off x="787000" y="4153000"/>
              <a:ext cx="155950" cy="168850"/>
            </a:xfrm>
            <a:custGeom>
              <a:avLst/>
              <a:gdLst/>
              <a:ahLst/>
              <a:cxnLst/>
              <a:rect l="l" t="t" r="r" b="b"/>
              <a:pathLst>
                <a:path w="6238" h="6754" extrusionOk="0">
                  <a:moveTo>
                    <a:pt x="994" y="1"/>
                  </a:moveTo>
                  <a:lnTo>
                    <a:pt x="1" y="6753"/>
                  </a:lnTo>
                  <a:lnTo>
                    <a:pt x="6238" y="6753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66;p28">
              <a:extLst>
                <a:ext uri="{FF2B5EF4-FFF2-40B4-BE49-F238E27FC236}">
                  <a16:creationId xmlns:a16="http://schemas.microsoft.com/office/drawing/2014/main" id="{ADA2B3C8-7980-4CFE-BD78-967C2927FF79}"/>
                </a:ext>
              </a:extLst>
            </p:cNvPr>
            <p:cNvSpPr/>
            <p:nvPr/>
          </p:nvSpPr>
          <p:spPr>
            <a:xfrm>
              <a:off x="803350" y="4203625"/>
              <a:ext cx="125775" cy="3475"/>
            </a:xfrm>
            <a:custGeom>
              <a:avLst/>
              <a:gdLst/>
              <a:ahLst/>
              <a:cxnLst/>
              <a:rect l="l" t="t" r="r" b="b"/>
              <a:pathLst>
                <a:path w="5031" h="139" extrusionOk="0">
                  <a:moveTo>
                    <a:pt x="2515" y="0"/>
                  </a:moveTo>
                  <a:cubicBezTo>
                    <a:pt x="1120" y="0"/>
                    <a:pt x="1" y="25"/>
                    <a:pt x="1" y="63"/>
                  </a:cubicBezTo>
                  <a:cubicBezTo>
                    <a:pt x="1" y="101"/>
                    <a:pt x="1120" y="138"/>
                    <a:pt x="2515" y="138"/>
                  </a:cubicBezTo>
                  <a:cubicBezTo>
                    <a:pt x="3899" y="138"/>
                    <a:pt x="5030" y="101"/>
                    <a:pt x="5030" y="63"/>
                  </a:cubicBezTo>
                  <a:cubicBezTo>
                    <a:pt x="5030" y="25"/>
                    <a:pt x="3899" y="0"/>
                    <a:pt x="25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67;p28">
              <a:extLst>
                <a:ext uri="{FF2B5EF4-FFF2-40B4-BE49-F238E27FC236}">
                  <a16:creationId xmlns:a16="http://schemas.microsoft.com/office/drawing/2014/main" id="{9874049F-6744-498F-B222-2D2E84858E8A}"/>
                </a:ext>
              </a:extLst>
            </p:cNvPr>
            <p:cNvSpPr/>
            <p:nvPr/>
          </p:nvSpPr>
          <p:spPr>
            <a:xfrm>
              <a:off x="802100" y="4217125"/>
              <a:ext cx="130175" cy="3175"/>
            </a:xfrm>
            <a:custGeom>
              <a:avLst/>
              <a:gdLst/>
              <a:ahLst/>
              <a:cxnLst/>
              <a:rect l="l" t="t" r="r" b="b"/>
              <a:pathLst>
                <a:path w="5207" h="127" extrusionOk="0">
                  <a:moveTo>
                    <a:pt x="2603" y="1"/>
                  </a:moveTo>
                  <a:cubicBezTo>
                    <a:pt x="1157" y="1"/>
                    <a:pt x="0" y="26"/>
                    <a:pt x="0" y="64"/>
                  </a:cubicBezTo>
                  <a:cubicBezTo>
                    <a:pt x="0" y="101"/>
                    <a:pt x="1157" y="127"/>
                    <a:pt x="2603" y="127"/>
                  </a:cubicBezTo>
                  <a:cubicBezTo>
                    <a:pt x="4037" y="127"/>
                    <a:pt x="5206" y="101"/>
                    <a:pt x="5206" y="64"/>
                  </a:cubicBezTo>
                  <a:cubicBezTo>
                    <a:pt x="5206" y="26"/>
                    <a:pt x="4037" y="1"/>
                    <a:pt x="26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209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 txBox="1">
            <a:spLocks noGrp="1"/>
          </p:cNvSpPr>
          <p:nvPr>
            <p:ph type="body" idx="1"/>
          </p:nvPr>
        </p:nvSpPr>
        <p:spPr>
          <a:xfrm>
            <a:off x="631525" y="1210422"/>
            <a:ext cx="7882200" cy="1552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it-IT" b="1" dirty="0"/>
              <a:t>JSON</a:t>
            </a:r>
            <a:r>
              <a:rPr lang="it-IT" dirty="0"/>
              <a:t> è un semplice formato per lo scambio di dati, si utilizza perché: </a:t>
            </a:r>
            <a:endParaRPr lang="it-IT" sz="200" dirty="0"/>
          </a:p>
          <a:p>
            <a:pPr lvl="1" fontAlgn="ctr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it-IT" dirty="0"/>
              <a:t>Per le persone è facile da leggere e scrivere </a:t>
            </a:r>
          </a:p>
          <a:p>
            <a:pPr lvl="1" fontAlgn="ctr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it-IT" dirty="0"/>
              <a:t>Per le macchine risulta facile da generare e da leggere.  </a:t>
            </a:r>
          </a:p>
          <a:p>
            <a:pPr lvl="1" fontAlgn="ctr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it-IT" dirty="0"/>
              <a:t>È completamente indipendente dal linguaggio di programmazione</a:t>
            </a:r>
          </a:p>
          <a:p>
            <a:pPr fontAlgn="ctr"/>
            <a:endParaRPr lang="it-IT" sz="1200" u="sng" dirty="0"/>
          </a:p>
          <a:p>
            <a:pPr marL="584200" lvl="1" indent="0" fontAlgn="ctr">
              <a:lnSpc>
                <a:spcPct val="100000"/>
              </a:lnSpc>
              <a:spcBef>
                <a:spcPts val="1200"/>
              </a:spcBef>
              <a:buNone/>
            </a:pPr>
            <a:endParaRPr lang="it-IT" dirty="0"/>
          </a:p>
          <a:p>
            <a:pPr marL="127000" indent="0" fontAlgn="ctr">
              <a:buNone/>
            </a:pPr>
            <a:endParaRPr sz="1200" dirty="0"/>
          </a:p>
        </p:txBody>
      </p:sp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809145" y="294993"/>
            <a:ext cx="7704655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JSON: JavaScript Object </a:t>
            </a:r>
            <a:r>
              <a:rPr lang="it-IT" dirty="0" err="1"/>
              <a:t>Notation</a:t>
            </a:r>
            <a:endParaRPr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126E87B-38B3-4365-945A-B40E72002718}"/>
              </a:ext>
            </a:extLst>
          </p:cNvPr>
          <p:cNvSpPr/>
          <p:nvPr/>
        </p:nvSpPr>
        <p:spPr>
          <a:xfrm>
            <a:off x="630274" y="2762577"/>
            <a:ext cx="7750629" cy="1078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it-IT" b="1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JSON</a:t>
            </a:r>
            <a:r>
              <a:rPr lang="it-IT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 si basa su due strutture: </a:t>
            </a:r>
          </a:p>
          <a:p>
            <a:pPr marL="914400" lvl="1" indent="-330200" fontAlgn="ctr">
              <a:spcBef>
                <a:spcPts val="1200"/>
              </a:spcBef>
              <a:buClr>
                <a:srgbClr val="FFFFFF"/>
              </a:buClr>
              <a:buSzPts val="1600"/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OGGETTI</a:t>
            </a:r>
            <a:r>
              <a:rPr lang="it-IT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: insieme di </a:t>
            </a:r>
            <a:r>
              <a:rPr lang="it-IT" b="1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coppie nome/valore</a:t>
            </a:r>
            <a:r>
              <a:rPr lang="it-IT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. </a:t>
            </a:r>
          </a:p>
          <a:p>
            <a:pPr marL="914400" lvl="1" indent="-330200" fontAlgn="ctr">
              <a:spcBef>
                <a:spcPts val="1200"/>
              </a:spcBef>
              <a:buClr>
                <a:srgbClr val="FFFFFF"/>
              </a:buClr>
              <a:buSzPts val="1600"/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ARRAY</a:t>
            </a:r>
            <a:r>
              <a:rPr lang="it-IT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:  </a:t>
            </a:r>
            <a:r>
              <a:rPr lang="it-IT" b="1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elenco ordinato di valori</a:t>
            </a:r>
            <a:r>
              <a:rPr lang="it-IT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8E4E138-103F-42C7-9BE5-9A7E4F3114D9}"/>
              </a:ext>
            </a:extLst>
          </p:cNvPr>
          <p:cNvSpPr/>
          <p:nvPr/>
        </p:nvSpPr>
        <p:spPr>
          <a:xfrm>
            <a:off x="630274" y="4261484"/>
            <a:ext cx="8079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lvl="0" fontAlgn="ctr">
              <a:spcBef>
                <a:spcPts val="1200"/>
              </a:spcBef>
              <a:buClr>
                <a:srgbClr val="FFFFFF"/>
              </a:buClr>
              <a:buSzPts val="1600"/>
            </a:pPr>
            <a:r>
              <a:rPr lang="it-IT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Per maggiori informazioni: </a:t>
            </a:r>
            <a:r>
              <a:rPr lang="it-IT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https://www.json.org/json-en.html</a:t>
            </a:r>
            <a:r>
              <a:rPr lang="it-IT" dirty="0">
                <a:solidFill>
                  <a:srgbClr val="FFFFFF"/>
                </a:solidFill>
                <a:latin typeface="Nanum Gothic Coding"/>
                <a:ea typeface="Nanum Gothic Coding"/>
                <a:sym typeface="Nanum Gothic Coding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 uiExpand="1" build="p"/>
      <p:bldP spid="413" grpId="0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7" name="Google Shape;2487;p42"/>
          <p:cNvGrpSpPr/>
          <p:nvPr/>
        </p:nvGrpSpPr>
        <p:grpSpPr>
          <a:xfrm>
            <a:off x="6388923" y="1763938"/>
            <a:ext cx="2119128" cy="2785685"/>
            <a:chOff x="6388923" y="1763938"/>
            <a:chExt cx="2119128" cy="2785685"/>
          </a:xfrm>
        </p:grpSpPr>
        <p:sp>
          <p:nvSpPr>
            <p:cNvPr id="2488" name="Google Shape;2488;p42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9" name="Google Shape;2489;p42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2490" name="Google Shape;2490;p42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58362" extrusionOk="0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2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59119" extrusionOk="0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2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598" extrusionOk="0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2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3269" extrusionOk="0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2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599" extrusionOk="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2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8092" extrusionOk="0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2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102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2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978" extrusionOk="0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2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avLst/>
                <a:gdLst/>
                <a:ahLst/>
                <a:cxnLst/>
                <a:rect l="l" t="t" r="r" b="b"/>
                <a:pathLst>
                  <a:path w="59510" h="65285" extrusionOk="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2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2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2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2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2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2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2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2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2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2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2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2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2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2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2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2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2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2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2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2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2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2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2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2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2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2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2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2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2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2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2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2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2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2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2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2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2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2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2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2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2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2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7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42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42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2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2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2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2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2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42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42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42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42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42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0" extrusionOk="0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2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42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42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42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42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459" extrusionOk="0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42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42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42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2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42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42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42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42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42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42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42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2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2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80" extrusionOk="0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42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42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42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42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42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42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42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42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42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2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42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42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42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2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2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8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2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42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2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2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2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2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42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42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42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42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42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42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42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42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42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2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42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42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42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42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42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42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42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42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42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42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42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42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42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42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42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42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42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42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42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42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42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42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42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42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42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42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42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42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42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42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42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42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42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2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42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42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5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2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42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4" extrusionOk="0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42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42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26" extrusionOk="0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42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42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42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42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42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42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42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42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42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2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2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42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42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2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2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42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42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42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42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42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1" extrusionOk="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42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2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2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2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42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42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42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42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2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2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2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42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42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42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42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42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2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42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42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42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2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2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2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2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79" extrusionOk="0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2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2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avLst/>
                <a:gdLst/>
                <a:ahLst/>
                <a:cxnLst/>
                <a:rect l="l" t="t" r="r" b="b"/>
                <a:pathLst>
                  <a:path w="27174" h="40105" extrusionOk="0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2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1579" h="11133" extrusionOk="0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2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740" extrusionOk="0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2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67" extrusionOk="0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2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39" extrusionOk="0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2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7677" extrusionOk="0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2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2734" extrusionOk="0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2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2851" h="7659" extrusionOk="0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2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7478" extrusionOk="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2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19" extrusionOk="0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2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66" extrusionOk="0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2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99" extrusionOk="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2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75" extrusionOk="0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2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475" extrusionOk="0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2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452" extrusionOk="0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2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751" extrusionOk="0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2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216" extrusionOk="0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42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258" extrusionOk="0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42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29" extrusionOk="0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42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66" extrusionOk="0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42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85" extrusionOk="0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2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08" extrusionOk="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42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avLst/>
                <a:gdLst/>
                <a:ahLst/>
                <a:cxnLst/>
                <a:rect l="l" t="t" r="r" b="b"/>
                <a:pathLst>
                  <a:path w="60319" h="36577" extrusionOk="0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2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15708" extrusionOk="0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42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1639" h="280" extrusionOk="0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42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530" extrusionOk="0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42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697" extrusionOk="0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42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2876" extrusionOk="0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2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19530" h="29392" extrusionOk="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2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42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896" extrusionOk="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2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42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896" extrusionOk="0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42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553" extrusionOk="0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42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990" extrusionOk="0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2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149" extrusionOk="0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2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4" extrusionOk="0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42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5" extrusionOk="0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42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8401" extrusionOk="0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2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858" extrusionOk="0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2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68" extrusionOk="0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2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272" extrusionOk="0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42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359" extrusionOk="0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42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890" extrusionOk="0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42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5915" extrusionOk="0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42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80" extrusionOk="0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42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9" extrusionOk="0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42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24552" extrusionOk="0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42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399" h="6899" extrusionOk="0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42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avLst/>
                <a:gdLst/>
                <a:ahLst/>
                <a:cxnLst/>
                <a:rect l="l" t="t" r="r" b="b"/>
                <a:pathLst>
                  <a:path w="32670" h="52144" extrusionOk="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42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avLst/>
                <a:gdLst/>
                <a:ahLst/>
                <a:cxnLst/>
                <a:rect l="l" t="t" r="r" b="b"/>
                <a:pathLst>
                  <a:path w="24385" h="13232" extrusionOk="0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42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34094" extrusionOk="0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42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avLst/>
                <a:gdLst/>
                <a:ahLst/>
                <a:cxnLst/>
                <a:rect l="l" t="t" r="r" b="b"/>
                <a:pathLst>
                  <a:path w="27649" h="39311" extrusionOk="0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42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779" extrusionOk="0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42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33684" extrusionOk="0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42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7246" extrusionOk="0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2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17689" h="4782" extrusionOk="0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42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977" extrusionOk="0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2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5290" extrusionOk="0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2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avLst/>
                <a:gdLst/>
                <a:ahLst/>
                <a:cxnLst/>
                <a:rect l="l" t="t" r="r" b="b"/>
                <a:pathLst>
                  <a:path w="19307" h="11300" extrusionOk="0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2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95" extrusionOk="0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2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601" extrusionOk="0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2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020" extrusionOk="0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2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270" extrusionOk="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2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82" extrusionOk="0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2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447" extrusionOk="0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2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669" extrusionOk="0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2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4197" extrusionOk="0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2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3843" extrusionOk="0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6" name="Google Shape;2756;p42"/>
          <p:cNvSpPr txBox="1">
            <a:spLocks noGrp="1"/>
          </p:cNvSpPr>
          <p:nvPr>
            <p:ph type="title"/>
          </p:nvPr>
        </p:nvSpPr>
        <p:spPr>
          <a:xfrm>
            <a:off x="3739450" y="295000"/>
            <a:ext cx="47742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di Oggetto</a:t>
            </a:r>
            <a:endParaRPr dirty="0"/>
          </a:p>
        </p:txBody>
      </p:sp>
      <p:sp>
        <p:nvSpPr>
          <p:cNvPr id="2757" name="Google Shape;2757;p42"/>
          <p:cNvSpPr txBox="1">
            <a:spLocks noGrp="1"/>
          </p:cNvSpPr>
          <p:nvPr>
            <p:ph type="body" idx="1"/>
          </p:nvPr>
        </p:nvSpPr>
        <p:spPr>
          <a:xfrm>
            <a:off x="683825" y="1805723"/>
            <a:ext cx="5482800" cy="22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it-IT" dirty="0"/>
              <a:t>{ </a:t>
            </a:r>
          </a:p>
          <a:p>
            <a:pPr marL="152400" indent="0">
              <a:buNone/>
            </a:pPr>
            <a:r>
              <a:rPr lang="it-IT" dirty="0"/>
              <a:t>  "</a:t>
            </a:r>
            <a:r>
              <a:rPr lang="it-IT" dirty="0" err="1"/>
              <a:t>myString</a:t>
            </a:r>
            <a:r>
              <a:rPr lang="it-IT" dirty="0"/>
              <a:t>" : "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string</a:t>
            </a:r>
            <a:r>
              <a:rPr lang="it-IT" dirty="0"/>
              <a:t>", </a:t>
            </a:r>
          </a:p>
          <a:p>
            <a:pPr marL="152400" indent="0">
              <a:buNone/>
            </a:pPr>
            <a:r>
              <a:rPr lang="it-IT" dirty="0"/>
              <a:t>  "</a:t>
            </a:r>
            <a:r>
              <a:rPr lang="it-IT" dirty="0" err="1"/>
              <a:t>myInt</a:t>
            </a:r>
            <a:r>
              <a:rPr lang="it-IT" dirty="0"/>
              <a:t>" : 5, </a:t>
            </a:r>
          </a:p>
          <a:p>
            <a:pPr marL="152400" indent="0">
              <a:buNone/>
            </a:pPr>
            <a:r>
              <a:rPr lang="it-IT" dirty="0"/>
              <a:t>  "</a:t>
            </a:r>
            <a:r>
              <a:rPr lang="it-IT" dirty="0" err="1"/>
              <a:t>myArrayOfDoubles</a:t>
            </a:r>
            <a:r>
              <a:rPr lang="it-IT" dirty="0"/>
              <a:t>" : [ 3.14, 2.72 ], </a:t>
            </a:r>
          </a:p>
          <a:p>
            <a:pPr marL="152400" indent="0">
              <a:buNone/>
            </a:pPr>
            <a:r>
              <a:rPr lang="it-IT" dirty="0"/>
              <a:t>  "</a:t>
            </a:r>
            <a:r>
              <a:rPr lang="it-IT" dirty="0" err="1"/>
              <a:t>objectInObject</a:t>
            </a:r>
            <a:r>
              <a:rPr lang="it-IT" dirty="0"/>
              <a:t>" : {} </a:t>
            </a:r>
          </a:p>
          <a:p>
            <a:pPr marL="152400" indent="0">
              <a:buNone/>
            </a:pPr>
            <a:r>
              <a:rPr lang="it-IT" dirty="0"/>
              <a:t>}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2758" name="Google Shape;2758;p42"/>
          <p:cNvGrpSpPr/>
          <p:nvPr/>
        </p:nvGrpSpPr>
        <p:grpSpPr>
          <a:xfrm>
            <a:off x="1177850" y="765550"/>
            <a:ext cx="895440" cy="807540"/>
            <a:chOff x="1177850" y="765550"/>
            <a:chExt cx="895440" cy="807540"/>
          </a:xfrm>
        </p:grpSpPr>
        <p:sp>
          <p:nvSpPr>
            <p:cNvPr id="2759" name="Google Shape;2759;p42"/>
            <p:cNvSpPr/>
            <p:nvPr/>
          </p:nvSpPr>
          <p:spPr>
            <a:xfrm>
              <a:off x="1589807" y="1168909"/>
              <a:ext cx="4348" cy="404181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0" name="Google Shape;2760;p42"/>
            <p:cNvGrpSpPr/>
            <p:nvPr/>
          </p:nvGrpSpPr>
          <p:grpSpPr>
            <a:xfrm>
              <a:off x="1177850" y="765550"/>
              <a:ext cx="895440" cy="453201"/>
              <a:chOff x="1177850" y="765550"/>
              <a:chExt cx="895440" cy="453201"/>
            </a:xfrm>
          </p:grpSpPr>
          <p:sp>
            <p:nvSpPr>
              <p:cNvPr id="2761" name="Google Shape;2761;p42"/>
              <p:cNvSpPr/>
              <p:nvPr/>
            </p:nvSpPr>
            <p:spPr>
              <a:xfrm>
                <a:off x="1177850" y="765550"/>
                <a:ext cx="895440" cy="453201"/>
              </a:xfrm>
              <a:custGeom>
                <a:avLst/>
                <a:gdLst/>
                <a:ahLst/>
                <a:cxnLst/>
                <a:rect l="l" t="t" r="r" b="b"/>
                <a:pathLst>
                  <a:path w="57668" h="29187" extrusionOk="0">
                    <a:moveTo>
                      <a:pt x="25742" y="0"/>
                    </a:moveTo>
                    <a:cubicBezTo>
                      <a:pt x="23058" y="0"/>
                      <a:pt x="20387" y="724"/>
                      <a:pt x="18023" y="2152"/>
                    </a:cubicBezTo>
                    <a:cubicBezTo>
                      <a:pt x="13894" y="4747"/>
                      <a:pt x="11300" y="9155"/>
                      <a:pt x="11049" y="14009"/>
                    </a:cubicBezTo>
                    <a:cubicBezTo>
                      <a:pt x="4102" y="15153"/>
                      <a:pt x="1" y="22435"/>
                      <a:pt x="2623" y="28963"/>
                    </a:cubicBezTo>
                    <a:lnTo>
                      <a:pt x="55771" y="29186"/>
                    </a:lnTo>
                    <a:cubicBezTo>
                      <a:pt x="57668" y="24723"/>
                      <a:pt x="56524" y="20063"/>
                      <a:pt x="53371" y="16381"/>
                    </a:cubicBezTo>
                    <a:cubicBezTo>
                      <a:pt x="50789" y="13401"/>
                      <a:pt x="47070" y="11765"/>
                      <a:pt x="43240" y="11765"/>
                    </a:cubicBezTo>
                    <a:cubicBezTo>
                      <a:pt x="42229" y="11765"/>
                      <a:pt x="41211" y="11879"/>
                      <a:pt x="40203" y="12112"/>
                    </a:cubicBezTo>
                    <a:cubicBezTo>
                      <a:pt x="39310" y="7341"/>
                      <a:pt x="36158" y="3296"/>
                      <a:pt x="31750" y="1259"/>
                    </a:cubicBezTo>
                    <a:cubicBezTo>
                      <a:pt x="29824" y="417"/>
                      <a:pt x="27779" y="0"/>
                      <a:pt x="2574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2"/>
              <p:cNvSpPr/>
              <p:nvPr/>
            </p:nvSpPr>
            <p:spPr>
              <a:xfrm>
                <a:off x="1507500" y="976561"/>
                <a:ext cx="175461" cy="240009"/>
              </a:xfrm>
              <a:custGeom>
                <a:avLst/>
                <a:gdLst/>
                <a:ahLst/>
                <a:cxnLst/>
                <a:rect l="l" t="t" r="r" b="b"/>
                <a:pathLst>
                  <a:path w="11300" h="15457" extrusionOk="0">
                    <a:moveTo>
                      <a:pt x="5664" y="1"/>
                    </a:moveTo>
                    <a:lnTo>
                      <a:pt x="1" y="7980"/>
                    </a:lnTo>
                    <a:lnTo>
                      <a:pt x="3767" y="7980"/>
                    </a:lnTo>
                    <a:lnTo>
                      <a:pt x="3767" y="15457"/>
                    </a:lnTo>
                    <a:lnTo>
                      <a:pt x="7617" y="15457"/>
                    </a:lnTo>
                    <a:lnTo>
                      <a:pt x="7617" y="7924"/>
                    </a:lnTo>
                    <a:lnTo>
                      <a:pt x="11300" y="7924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2012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6" grpId="0"/>
      <p:bldP spid="275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7" name="Google Shape;2487;p42"/>
          <p:cNvGrpSpPr/>
          <p:nvPr/>
        </p:nvGrpSpPr>
        <p:grpSpPr>
          <a:xfrm>
            <a:off x="6388923" y="1763938"/>
            <a:ext cx="2119128" cy="2785685"/>
            <a:chOff x="6388923" y="1763938"/>
            <a:chExt cx="2119128" cy="2785685"/>
          </a:xfrm>
        </p:grpSpPr>
        <p:sp>
          <p:nvSpPr>
            <p:cNvPr id="2488" name="Google Shape;2488;p42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9" name="Google Shape;2489;p42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2490" name="Google Shape;2490;p42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58362" extrusionOk="0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2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59119" extrusionOk="0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2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598" extrusionOk="0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2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3269" extrusionOk="0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2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599" extrusionOk="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2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8092" extrusionOk="0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2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102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2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978" extrusionOk="0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2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avLst/>
                <a:gdLst/>
                <a:ahLst/>
                <a:cxnLst/>
                <a:rect l="l" t="t" r="r" b="b"/>
                <a:pathLst>
                  <a:path w="59510" h="65285" extrusionOk="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2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2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2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2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2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2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2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2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2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2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2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2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2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2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2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2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2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2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2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2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2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2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2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2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2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2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2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2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2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2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2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2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2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2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2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2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2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2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2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2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2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2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7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42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42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2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2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2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2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2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42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42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42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42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42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0" extrusionOk="0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2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42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42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42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42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459" extrusionOk="0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42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42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42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2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42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42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42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42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42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42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42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2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2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80" extrusionOk="0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42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42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42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42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42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42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42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42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42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2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42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42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42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2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2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8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2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42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2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2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2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2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42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42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42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42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42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42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42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42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42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2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42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42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42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42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42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42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42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42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42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42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42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42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42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42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42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42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42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42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42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42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42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42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42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42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42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42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42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42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42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42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42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42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42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2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42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42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5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2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42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4" extrusionOk="0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42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42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26" extrusionOk="0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42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42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42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42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42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42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42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42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42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2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2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42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42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2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2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42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42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42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42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42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1" extrusionOk="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42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2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2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2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42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42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42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42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2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2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2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42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42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42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42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42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2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42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42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42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2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2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2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2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79" extrusionOk="0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2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2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avLst/>
                <a:gdLst/>
                <a:ahLst/>
                <a:cxnLst/>
                <a:rect l="l" t="t" r="r" b="b"/>
                <a:pathLst>
                  <a:path w="27174" h="40105" extrusionOk="0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2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1579" h="11133" extrusionOk="0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2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740" extrusionOk="0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2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67" extrusionOk="0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2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39" extrusionOk="0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2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7677" extrusionOk="0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2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2734" extrusionOk="0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2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2851" h="7659" extrusionOk="0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2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7478" extrusionOk="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2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19" extrusionOk="0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2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66" extrusionOk="0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2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99" extrusionOk="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2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75" extrusionOk="0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2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475" extrusionOk="0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2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452" extrusionOk="0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2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751" extrusionOk="0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2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216" extrusionOk="0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42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258" extrusionOk="0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42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29" extrusionOk="0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42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66" extrusionOk="0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42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85" extrusionOk="0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2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08" extrusionOk="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42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avLst/>
                <a:gdLst/>
                <a:ahLst/>
                <a:cxnLst/>
                <a:rect l="l" t="t" r="r" b="b"/>
                <a:pathLst>
                  <a:path w="60319" h="36577" extrusionOk="0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2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15708" extrusionOk="0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42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1639" h="280" extrusionOk="0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42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530" extrusionOk="0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42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697" extrusionOk="0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42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2876" extrusionOk="0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2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19530" h="29392" extrusionOk="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2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42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896" extrusionOk="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2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42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896" extrusionOk="0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42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553" extrusionOk="0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42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990" extrusionOk="0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2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149" extrusionOk="0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2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4" extrusionOk="0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42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5" extrusionOk="0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42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8401" extrusionOk="0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2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858" extrusionOk="0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2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68" extrusionOk="0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2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272" extrusionOk="0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42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359" extrusionOk="0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42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890" extrusionOk="0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42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5915" extrusionOk="0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42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80" extrusionOk="0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42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9" extrusionOk="0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42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24552" extrusionOk="0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42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399" h="6899" extrusionOk="0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42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avLst/>
                <a:gdLst/>
                <a:ahLst/>
                <a:cxnLst/>
                <a:rect l="l" t="t" r="r" b="b"/>
                <a:pathLst>
                  <a:path w="32670" h="52144" extrusionOk="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42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avLst/>
                <a:gdLst/>
                <a:ahLst/>
                <a:cxnLst/>
                <a:rect l="l" t="t" r="r" b="b"/>
                <a:pathLst>
                  <a:path w="24385" h="13232" extrusionOk="0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42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34094" extrusionOk="0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42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avLst/>
                <a:gdLst/>
                <a:ahLst/>
                <a:cxnLst/>
                <a:rect l="l" t="t" r="r" b="b"/>
                <a:pathLst>
                  <a:path w="27649" h="39311" extrusionOk="0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42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779" extrusionOk="0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42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33684" extrusionOk="0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42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7246" extrusionOk="0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2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17689" h="4782" extrusionOk="0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42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977" extrusionOk="0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2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5290" extrusionOk="0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2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avLst/>
                <a:gdLst/>
                <a:ahLst/>
                <a:cxnLst/>
                <a:rect l="l" t="t" r="r" b="b"/>
                <a:pathLst>
                  <a:path w="19307" h="11300" extrusionOk="0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2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95" extrusionOk="0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2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601" extrusionOk="0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2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020" extrusionOk="0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2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270" extrusionOk="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2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82" extrusionOk="0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2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447" extrusionOk="0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2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669" extrusionOk="0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2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4197" extrusionOk="0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2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3843" extrusionOk="0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6" name="Google Shape;2756;p42"/>
          <p:cNvSpPr txBox="1">
            <a:spLocks noGrp="1"/>
          </p:cNvSpPr>
          <p:nvPr>
            <p:ph type="title"/>
          </p:nvPr>
        </p:nvSpPr>
        <p:spPr>
          <a:xfrm>
            <a:off x="3739450" y="295000"/>
            <a:ext cx="47742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di Array</a:t>
            </a:r>
            <a:endParaRPr dirty="0"/>
          </a:p>
        </p:txBody>
      </p:sp>
      <p:sp>
        <p:nvSpPr>
          <p:cNvPr id="2757" name="Google Shape;2757;p42"/>
          <p:cNvSpPr txBox="1">
            <a:spLocks noGrp="1"/>
          </p:cNvSpPr>
          <p:nvPr>
            <p:ph type="body" idx="1"/>
          </p:nvPr>
        </p:nvSpPr>
        <p:spPr>
          <a:xfrm>
            <a:off x="662374" y="1915973"/>
            <a:ext cx="5482800" cy="22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it-IT" dirty="0"/>
              <a:t>[ </a:t>
            </a:r>
          </a:p>
          <a:p>
            <a:pPr marL="152400" indent="0">
              <a:buNone/>
            </a:pPr>
            <a:r>
              <a:rPr lang="it-IT" dirty="0"/>
              <a:t>  { </a:t>
            </a:r>
          </a:p>
          <a:p>
            <a:pPr marL="152400" indent="0">
              <a:buNone/>
            </a:pPr>
            <a:r>
              <a:rPr lang="it-IT" dirty="0"/>
              <a:t>     "</a:t>
            </a:r>
            <a:r>
              <a:rPr lang="it-IT" dirty="0" err="1"/>
              <a:t>Latitude</a:t>
            </a:r>
            <a:r>
              <a:rPr lang="it-IT" dirty="0"/>
              <a:t>":  37.7668, </a:t>
            </a:r>
          </a:p>
          <a:p>
            <a:pPr marL="152400" indent="0">
              <a:buNone/>
            </a:pPr>
            <a:r>
              <a:rPr lang="it-IT" dirty="0"/>
              <a:t>     "</a:t>
            </a:r>
            <a:r>
              <a:rPr lang="it-IT" dirty="0" err="1"/>
              <a:t>Longitude</a:t>
            </a:r>
            <a:r>
              <a:rPr lang="it-IT" dirty="0"/>
              <a:t>": -122.3959</a:t>
            </a:r>
          </a:p>
          <a:p>
            <a:pPr marL="152400" indent="0">
              <a:buNone/>
            </a:pPr>
            <a:r>
              <a:rPr lang="it-IT" dirty="0"/>
              <a:t>  }, </a:t>
            </a:r>
          </a:p>
          <a:p>
            <a:pPr marL="152400" indent="0">
              <a:buNone/>
            </a:pPr>
            <a:r>
              <a:rPr lang="it-IT" dirty="0"/>
              <a:t>  { </a:t>
            </a:r>
          </a:p>
          <a:p>
            <a:pPr marL="152400" indent="0">
              <a:buNone/>
            </a:pPr>
            <a:r>
              <a:rPr lang="it-IT" dirty="0"/>
              <a:t>     "</a:t>
            </a:r>
            <a:r>
              <a:rPr lang="it-IT" dirty="0" err="1"/>
              <a:t>Latitude</a:t>
            </a:r>
            <a:r>
              <a:rPr lang="it-IT" dirty="0"/>
              <a:t>":  37.371991, </a:t>
            </a:r>
          </a:p>
          <a:p>
            <a:pPr marL="152400" indent="0">
              <a:buNone/>
            </a:pPr>
            <a:r>
              <a:rPr lang="it-IT" dirty="0"/>
              <a:t>     "</a:t>
            </a:r>
            <a:r>
              <a:rPr lang="it-IT" dirty="0" err="1"/>
              <a:t>Longitude</a:t>
            </a:r>
            <a:r>
              <a:rPr lang="it-IT" dirty="0"/>
              <a:t>": -122.026020</a:t>
            </a:r>
          </a:p>
          <a:p>
            <a:pPr marL="152400" indent="0">
              <a:buNone/>
            </a:pPr>
            <a:r>
              <a:rPr lang="it-IT" dirty="0"/>
              <a:t>  } </a:t>
            </a:r>
          </a:p>
          <a:p>
            <a:pPr marL="152400" indent="0">
              <a:buNone/>
            </a:pPr>
            <a:r>
              <a:rPr lang="it-IT" dirty="0"/>
              <a:t>]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2758" name="Google Shape;2758;p42"/>
          <p:cNvGrpSpPr/>
          <p:nvPr/>
        </p:nvGrpSpPr>
        <p:grpSpPr>
          <a:xfrm>
            <a:off x="1177850" y="765550"/>
            <a:ext cx="895440" cy="807540"/>
            <a:chOff x="1177850" y="765550"/>
            <a:chExt cx="895440" cy="807540"/>
          </a:xfrm>
        </p:grpSpPr>
        <p:sp>
          <p:nvSpPr>
            <p:cNvPr id="2759" name="Google Shape;2759;p42"/>
            <p:cNvSpPr/>
            <p:nvPr/>
          </p:nvSpPr>
          <p:spPr>
            <a:xfrm>
              <a:off x="1589807" y="1168909"/>
              <a:ext cx="4348" cy="404181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0" name="Google Shape;2760;p42"/>
            <p:cNvGrpSpPr/>
            <p:nvPr/>
          </p:nvGrpSpPr>
          <p:grpSpPr>
            <a:xfrm>
              <a:off x="1177850" y="765550"/>
              <a:ext cx="895440" cy="453201"/>
              <a:chOff x="1177850" y="765550"/>
              <a:chExt cx="895440" cy="453201"/>
            </a:xfrm>
          </p:grpSpPr>
          <p:sp>
            <p:nvSpPr>
              <p:cNvPr id="2761" name="Google Shape;2761;p42"/>
              <p:cNvSpPr/>
              <p:nvPr/>
            </p:nvSpPr>
            <p:spPr>
              <a:xfrm>
                <a:off x="1177850" y="765550"/>
                <a:ext cx="895440" cy="453201"/>
              </a:xfrm>
              <a:custGeom>
                <a:avLst/>
                <a:gdLst/>
                <a:ahLst/>
                <a:cxnLst/>
                <a:rect l="l" t="t" r="r" b="b"/>
                <a:pathLst>
                  <a:path w="57668" h="29187" extrusionOk="0">
                    <a:moveTo>
                      <a:pt x="25742" y="0"/>
                    </a:moveTo>
                    <a:cubicBezTo>
                      <a:pt x="23058" y="0"/>
                      <a:pt x="20387" y="724"/>
                      <a:pt x="18023" y="2152"/>
                    </a:cubicBezTo>
                    <a:cubicBezTo>
                      <a:pt x="13894" y="4747"/>
                      <a:pt x="11300" y="9155"/>
                      <a:pt x="11049" y="14009"/>
                    </a:cubicBezTo>
                    <a:cubicBezTo>
                      <a:pt x="4102" y="15153"/>
                      <a:pt x="1" y="22435"/>
                      <a:pt x="2623" y="28963"/>
                    </a:cubicBezTo>
                    <a:lnTo>
                      <a:pt x="55771" y="29186"/>
                    </a:lnTo>
                    <a:cubicBezTo>
                      <a:pt x="57668" y="24723"/>
                      <a:pt x="56524" y="20063"/>
                      <a:pt x="53371" y="16381"/>
                    </a:cubicBezTo>
                    <a:cubicBezTo>
                      <a:pt x="50789" y="13401"/>
                      <a:pt x="47070" y="11765"/>
                      <a:pt x="43240" y="11765"/>
                    </a:cubicBezTo>
                    <a:cubicBezTo>
                      <a:pt x="42229" y="11765"/>
                      <a:pt x="41211" y="11879"/>
                      <a:pt x="40203" y="12112"/>
                    </a:cubicBezTo>
                    <a:cubicBezTo>
                      <a:pt x="39310" y="7341"/>
                      <a:pt x="36158" y="3296"/>
                      <a:pt x="31750" y="1259"/>
                    </a:cubicBezTo>
                    <a:cubicBezTo>
                      <a:pt x="29824" y="417"/>
                      <a:pt x="27779" y="0"/>
                      <a:pt x="2574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2"/>
              <p:cNvSpPr/>
              <p:nvPr/>
            </p:nvSpPr>
            <p:spPr>
              <a:xfrm>
                <a:off x="1507500" y="976561"/>
                <a:ext cx="175461" cy="240009"/>
              </a:xfrm>
              <a:custGeom>
                <a:avLst/>
                <a:gdLst/>
                <a:ahLst/>
                <a:cxnLst/>
                <a:rect l="l" t="t" r="r" b="b"/>
                <a:pathLst>
                  <a:path w="11300" h="15457" extrusionOk="0">
                    <a:moveTo>
                      <a:pt x="5664" y="1"/>
                    </a:moveTo>
                    <a:lnTo>
                      <a:pt x="1" y="7980"/>
                    </a:lnTo>
                    <a:lnTo>
                      <a:pt x="3767" y="7980"/>
                    </a:lnTo>
                    <a:lnTo>
                      <a:pt x="3767" y="15457"/>
                    </a:lnTo>
                    <a:lnTo>
                      <a:pt x="7617" y="15457"/>
                    </a:lnTo>
                    <a:lnTo>
                      <a:pt x="7617" y="7924"/>
                    </a:lnTo>
                    <a:lnTo>
                      <a:pt x="11300" y="7924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45949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0"/>
          <p:cNvSpPr txBox="1">
            <a:spLocks noGrp="1"/>
          </p:cNvSpPr>
          <p:nvPr>
            <p:ph type="ctrTitle"/>
          </p:nvPr>
        </p:nvSpPr>
        <p:spPr>
          <a:xfrm>
            <a:off x="6398052" y="2354575"/>
            <a:ext cx="1668915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Json.simple</a:t>
            </a:r>
            <a:endParaRPr dirty="0"/>
          </a:p>
        </p:txBody>
      </p:sp>
      <p:grpSp>
        <p:nvGrpSpPr>
          <p:cNvPr id="887" name="Google Shape;887;p30"/>
          <p:cNvGrpSpPr/>
          <p:nvPr/>
        </p:nvGrpSpPr>
        <p:grpSpPr>
          <a:xfrm flipH="1">
            <a:off x="601519" y="742647"/>
            <a:ext cx="3628160" cy="3658206"/>
            <a:chOff x="3113750" y="2073100"/>
            <a:chExt cx="2499249" cy="2530405"/>
          </a:xfrm>
        </p:grpSpPr>
        <p:grpSp>
          <p:nvGrpSpPr>
            <p:cNvPr id="888" name="Google Shape;888;p30"/>
            <p:cNvGrpSpPr/>
            <p:nvPr/>
          </p:nvGrpSpPr>
          <p:grpSpPr>
            <a:xfrm>
              <a:off x="3113750" y="2073100"/>
              <a:ext cx="2499249" cy="2530405"/>
              <a:chOff x="3113750" y="2073100"/>
              <a:chExt cx="2499249" cy="2530405"/>
            </a:xfrm>
          </p:grpSpPr>
          <p:sp>
            <p:nvSpPr>
              <p:cNvPr id="889" name="Google Shape;889;p30"/>
              <p:cNvSpPr/>
              <p:nvPr/>
            </p:nvSpPr>
            <p:spPr>
              <a:xfrm>
                <a:off x="3689735" y="2073100"/>
                <a:ext cx="314587" cy="263103"/>
              </a:xfrm>
              <a:custGeom>
                <a:avLst/>
                <a:gdLst/>
                <a:ahLst/>
                <a:cxnLst/>
                <a:rect l="l" t="t" r="r" b="b"/>
                <a:pathLst>
                  <a:path w="9135" h="7640" extrusionOk="0">
                    <a:moveTo>
                      <a:pt x="1927" y="1"/>
                    </a:moveTo>
                    <a:cubicBezTo>
                      <a:pt x="1401" y="1"/>
                      <a:pt x="885" y="206"/>
                      <a:pt x="526" y="643"/>
                    </a:cubicBezTo>
                    <a:cubicBezTo>
                      <a:pt x="138" y="1123"/>
                      <a:pt x="0" y="1809"/>
                      <a:pt x="58" y="2461"/>
                    </a:cubicBezTo>
                    <a:cubicBezTo>
                      <a:pt x="115" y="3101"/>
                      <a:pt x="263" y="3776"/>
                      <a:pt x="629" y="4267"/>
                    </a:cubicBezTo>
                    <a:cubicBezTo>
                      <a:pt x="1944" y="6016"/>
                      <a:pt x="2698" y="6348"/>
                      <a:pt x="4425" y="7640"/>
                    </a:cubicBezTo>
                    <a:cubicBezTo>
                      <a:pt x="6254" y="6508"/>
                      <a:pt x="6837" y="6233"/>
                      <a:pt x="8300" y="4599"/>
                    </a:cubicBezTo>
                    <a:cubicBezTo>
                      <a:pt x="8700" y="4141"/>
                      <a:pt x="8917" y="3490"/>
                      <a:pt x="9020" y="2850"/>
                    </a:cubicBezTo>
                    <a:cubicBezTo>
                      <a:pt x="9135" y="2221"/>
                      <a:pt x="9066" y="1523"/>
                      <a:pt x="8723" y="1009"/>
                    </a:cubicBezTo>
                    <a:cubicBezTo>
                      <a:pt x="8378" y="488"/>
                      <a:pt x="7809" y="239"/>
                      <a:pt x="7223" y="239"/>
                    </a:cubicBezTo>
                    <a:cubicBezTo>
                      <a:pt x="6820" y="239"/>
                      <a:pt x="6409" y="357"/>
                      <a:pt x="6059" y="586"/>
                    </a:cubicBezTo>
                    <a:cubicBezTo>
                      <a:pt x="5214" y="1146"/>
                      <a:pt x="4802" y="1832"/>
                      <a:pt x="4585" y="2918"/>
                    </a:cubicBezTo>
                    <a:cubicBezTo>
                      <a:pt x="4459" y="1821"/>
                      <a:pt x="4036" y="1089"/>
                      <a:pt x="3236" y="460"/>
                    </a:cubicBezTo>
                    <a:cubicBezTo>
                      <a:pt x="2861" y="160"/>
                      <a:pt x="2390" y="1"/>
                      <a:pt x="1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0"/>
              <p:cNvSpPr/>
              <p:nvPr/>
            </p:nvSpPr>
            <p:spPr>
              <a:xfrm>
                <a:off x="3218856" y="2285310"/>
                <a:ext cx="144534" cy="157586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4576" extrusionOk="0">
                    <a:moveTo>
                      <a:pt x="1251" y="1"/>
                    </a:moveTo>
                    <a:cubicBezTo>
                      <a:pt x="1115" y="1"/>
                      <a:pt x="978" y="27"/>
                      <a:pt x="847" y="83"/>
                    </a:cubicBezTo>
                    <a:cubicBezTo>
                      <a:pt x="298" y="323"/>
                      <a:pt x="69" y="975"/>
                      <a:pt x="344" y="1500"/>
                    </a:cubicBezTo>
                    <a:cubicBezTo>
                      <a:pt x="515" y="1912"/>
                      <a:pt x="915" y="2175"/>
                      <a:pt x="1350" y="2175"/>
                    </a:cubicBezTo>
                    <a:cubicBezTo>
                      <a:pt x="1" y="3032"/>
                      <a:pt x="767" y="4576"/>
                      <a:pt x="767" y="4576"/>
                    </a:cubicBezTo>
                    <a:lnTo>
                      <a:pt x="4196" y="3078"/>
                    </a:lnTo>
                    <a:cubicBezTo>
                      <a:pt x="4196" y="3078"/>
                      <a:pt x="3701" y="1799"/>
                      <a:pt x="2519" y="1799"/>
                    </a:cubicBezTo>
                    <a:cubicBezTo>
                      <a:pt x="2369" y="1799"/>
                      <a:pt x="2208" y="1820"/>
                      <a:pt x="2036" y="1866"/>
                    </a:cubicBezTo>
                    <a:cubicBezTo>
                      <a:pt x="2333" y="1546"/>
                      <a:pt x="2401" y="1078"/>
                      <a:pt x="2230" y="677"/>
                    </a:cubicBezTo>
                    <a:cubicBezTo>
                      <a:pt x="2074" y="254"/>
                      <a:pt x="1671" y="1"/>
                      <a:pt x="1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0"/>
              <p:cNvSpPr/>
              <p:nvPr/>
            </p:nvSpPr>
            <p:spPr>
              <a:xfrm>
                <a:off x="5197214" y="3101951"/>
                <a:ext cx="281148" cy="303153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8803" extrusionOk="0">
                    <a:moveTo>
                      <a:pt x="5257" y="0"/>
                    </a:moveTo>
                    <a:cubicBezTo>
                      <a:pt x="4371" y="0"/>
                      <a:pt x="3535" y="625"/>
                      <a:pt x="3259" y="1566"/>
                    </a:cubicBezTo>
                    <a:cubicBezTo>
                      <a:pt x="2996" y="2389"/>
                      <a:pt x="3259" y="3292"/>
                      <a:pt x="3922" y="3853"/>
                    </a:cubicBezTo>
                    <a:cubicBezTo>
                      <a:pt x="3734" y="3827"/>
                      <a:pt x="3554" y="3815"/>
                      <a:pt x="3382" y="3815"/>
                    </a:cubicBezTo>
                    <a:cubicBezTo>
                      <a:pt x="717" y="3815"/>
                      <a:pt x="1" y="6711"/>
                      <a:pt x="1" y="6711"/>
                    </a:cubicBezTo>
                    <a:lnTo>
                      <a:pt x="7043" y="8803"/>
                    </a:lnTo>
                    <a:cubicBezTo>
                      <a:pt x="7043" y="8803"/>
                      <a:pt x="8163" y="5579"/>
                      <a:pt x="5340" y="4276"/>
                    </a:cubicBezTo>
                    <a:cubicBezTo>
                      <a:pt x="6186" y="4161"/>
                      <a:pt x="6894" y="3544"/>
                      <a:pt x="7123" y="2721"/>
                    </a:cubicBezTo>
                    <a:cubicBezTo>
                      <a:pt x="7466" y="1578"/>
                      <a:pt x="6872" y="400"/>
                      <a:pt x="5797" y="80"/>
                    </a:cubicBezTo>
                    <a:cubicBezTo>
                      <a:pt x="5618" y="26"/>
                      <a:pt x="5436" y="0"/>
                      <a:pt x="52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0"/>
              <p:cNvSpPr/>
              <p:nvPr/>
            </p:nvSpPr>
            <p:spPr>
              <a:xfrm>
                <a:off x="3414158" y="4015709"/>
                <a:ext cx="1045660" cy="494522"/>
              </a:xfrm>
              <a:custGeom>
                <a:avLst/>
                <a:gdLst/>
                <a:ahLst/>
                <a:cxnLst/>
                <a:rect l="l" t="t" r="r" b="b"/>
                <a:pathLst>
                  <a:path w="30364" h="14360" extrusionOk="0">
                    <a:moveTo>
                      <a:pt x="29038" y="1"/>
                    </a:moveTo>
                    <a:lnTo>
                      <a:pt x="1292" y="47"/>
                    </a:lnTo>
                    <a:cubicBezTo>
                      <a:pt x="572" y="47"/>
                      <a:pt x="0" y="630"/>
                      <a:pt x="0" y="1338"/>
                    </a:cubicBezTo>
                    <a:lnTo>
                      <a:pt x="11" y="9878"/>
                    </a:lnTo>
                    <a:cubicBezTo>
                      <a:pt x="11" y="10580"/>
                      <a:pt x="583" y="11159"/>
                      <a:pt x="1283" y="11159"/>
                    </a:cubicBezTo>
                    <a:cubicBezTo>
                      <a:pt x="1290" y="11159"/>
                      <a:pt x="1296" y="11159"/>
                      <a:pt x="1303" y="11159"/>
                    </a:cubicBezTo>
                    <a:lnTo>
                      <a:pt x="25425" y="11124"/>
                    </a:lnTo>
                    <a:lnTo>
                      <a:pt x="28626" y="14360"/>
                    </a:lnTo>
                    <a:lnTo>
                      <a:pt x="28626" y="11124"/>
                    </a:lnTo>
                    <a:lnTo>
                      <a:pt x="29072" y="11124"/>
                    </a:lnTo>
                    <a:cubicBezTo>
                      <a:pt x="29781" y="11124"/>
                      <a:pt x="30364" y="10541"/>
                      <a:pt x="30352" y="9832"/>
                    </a:cubicBezTo>
                    <a:lnTo>
                      <a:pt x="30341" y="1293"/>
                    </a:lnTo>
                    <a:cubicBezTo>
                      <a:pt x="30329" y="584"/>
                      <a:pt x="29746" y="1"/>
                      <a:pt x="290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>
                <a:off x="3446805" y="4048391"/>
                <a:ext cx="343755" cy="313037"/>
              </a:xfrm>
              <a:custGeom>
                <a:avLst/>
                <a:gdLst/>
                <a:ahLst/>
                <a:cxnLst/>
                <a:rect l="l" t="t" r="r" b="b"/>
                <a:pathLst>
                  <a:path w="9982" h="9090" extrusionOk="0">
                    <a:moveTo>
                      <a:pt x="5031" y="1"/>
                    </a:moveTo>
                    <a:cubicBezTo>
                      <a:pt x="2996" y="1"/>
                      <a:pt x="1201" y="1327"/>
                      <a:pt x="607" y="3270"/>
                    </a:cubicBezTo>
                    <a:cubicBezTo>
                      <a:pt x="1" y="5202"/>
                      <a:pt x="733" y="7317"/>
                      <a:pt x="2402" y="8472"/>
                    </a:cubicBezTo>
                    <a:cubicBezTo>
                      <a:pt x="2173" y="7192"/>
                      <a:pt x="2047" y="5900"/>
                      <a:pt x="2036" y="4596"/>
                    </a:cubicBezTo>
                    <a:lnTo>
                      <a:pt x="2013" y="4596"/>
                    </a:lnTo>
                    <a:cubicBezTo>
                      <a:pt x="2024" y="4516"/>
                      <a:pt x="2036" y="4402"/>
                      <a:pt x="2047" y="4288"/>
                    </a:cubicBezTo>
                    <a:cubicBezTo>
                      <a:pt x="2059" y="4139"/>
                      <a:pt x="2070" y="4002"/>
                      <a:pt x="2104" y="3853"/>
                    </a:cubicBezTo>
                    <a:cubicBezTo>
                      <a:pt x="2630" y="1613"/>
                      <a:pt x="4528" y="1167"/>
                      <a:pt x="4917" y="1155"/>
                    </a:cubicBezTo>
                    <a:cubicBezTo>
                      <a:pt x="5044" y="1152"/>
                      <a:pt x="5202" y="1125"/>
                      <a:pt x="5392" y="1125"/>
                    </a:cubicBezTo>
                    <a:cubicBezTo>
                      <a:pt x="5801" y="1125"/>
                      <a:pt x="6359" y="1248"/>
                      <a:pt x="7077" y="1990"/>
                    </a:cubicBezTo>
                    <a:cubicBezTo>
                      <a:pt x="7695" y="2573"/>
                      <a:pt x="7889" y="3476"/>
                      <a:pt x="7592" y="4265"/>
                    </a:cubicBezTo>
                    <a:cubicBezTo>
                      <a:pt x="7603" y="4985"/>
                      <a:pt x="7626" y="5808"/>
                      <a:pt x="7603" y="6311"/>
                    </a:cubicBezTo>
                    <a:cubicBezTo>
                      <a:pt x="7557" y="7374"/>
                      <a:pt x="6506" y="7512"/>
                      <a:pt x="6506" y="7512"/>
                    </a:cubicBezTo>
                    <a:cubicBezTo>
                      <a:pt x="6506" y="7512"/>
                      <a:pt x="6460" y="8438"/>
                      <a:pt x="6437" y="9089"/>
                    </a:cubicBezTo>
                    <a:cubicBezTo>
                      <a:pt x="8621" y="8392"/>
                      <a:pt x="9981" y="6208"/>
                      <a:pt x="9627" y="3945"/>
                    </a:cubicBezTo>
                    <a:cubicBezTo>
                      <a:pt x="9284" y="1681"/>
                      <a:pt x="7329" y="12"/>
                      <a:pt x="5031" y="12"/>
                    </a:cubicBezTo>
                    <a:lnTo>
                      <a:pt x="503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0"/>
              <p:cNvSpPr/>
              <p:nvPr/>
            </p:nvSpPr>
            <p:spPr>
              <a:xfrm>
                <a:off x="3573987" y="4135796"/>
                <a:ext cx="135064" cy="23266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6756" extrusionOk="0">
                    <a:moveTo>
                      <a:pt x="3533" y="1715"/>
                    </a:moveTo>
                    <a:cubicBezTo>
                      <a:pt x="3602" y="1715"/>
                      <a:pt x="3682" y="1750"/>
                      <a:pt x="3739" y="1795"/>
                    </a:cubicBezTo>
                    <a:cubicBezTo>
                      <a:pt x="3784" y="1841"/>
                      <a:pt x="3796" y="1876"/>
                      <a:pt x="3784" y="1876"/>
                    </a:cubicBezTo>
                    <a:cubicBezTo>
                      <a:pt x="3784" y="1876"/>
                      <a:pt x="3784" y="1877"/>
                      <a:pt x="3783" y="1877"/>
                    </a:cubicBezTo>
                    <a:cubicBezTo>
                      <a:pt x="3769" y="1877"/>
                      <a:pt x="3661" y="1807"/>
                      <a:pt x="3533" y="1807"/>
                    </a:cubicBezTo>
                    <a:cubicBezTo>
                      <a:pt x="3523" y="1806"/>
                      <a:pt x="3513" y="1806"/>
                      <a:pt x="3504" y="1806"/>
                    </a:cubicBezTo>
                    <a:cubicBezTo>
                      <a:pt x="3389" y="1806"/>
                      <a:pt x="3305" y="1857"/>
                      <a:pt x="3271" y="1857"/>
                    </a:cubicBezTo>
                    <a:cubicBezTo>
                      <a:pt x="3266" y="1857"/>
                      <a:pt x="3261" y="1856"/>
                      <a:pt x="3259" y="1853"/>
                    </a:cubicBezTo>
                    <a:cubicBezTo>
                      <a:pt x="3247" y="1830"/>
                      <a:pt x="3270" y="1818"/>
                      <a:pt x="3316" y="1784"/>
                    </a:cubicBezTo>
                    <a:cubicBezTo>
                      <a:pt x="3384" y="1738"/>
                      <a:pt x="3453" y="1715"/>
                      <a:pt x="3533" y="1715"/>
                    </a:cubicBezTo>
                    <a:close/>
                    <a:moveTo>
                      <a:pt x="1903" y="1747"/>
                    </a:moveTo>
                    <a:cubicBezTo>
                      <a:pt x="1916" y="1747"/>
                      <a:pt x="1930" y="1748"/>
                      <a:pt x="1944" y="1750"/>
                    </a:cubicBezTo>
                    <a:cubicBezTo>
                      <a:pt x="2012" y="1750"/>
                      <a:pt x="2081" y="1784"/>
                      <a:pt x="2150" y="1830"/>
                    </a:cubicBezTo>
                    <a:cubicBezTo>
                      <a:pt x="2184" y="1864"/>
                      <a:pt x="2207" y="1898"/>
                      <a:pt x="2195" y="1910"/>
                    </a:cubicBezTo>
                    <a:cubicBezTo>
                      <a:pt x="2184" y="1910"/>
                      <a:pt x="2081" y="1841"/>
                      <a:pt x="1932" y="1841"/>
                    </a:cubicBezTo>
                    <a:cubicBezTo>
                      <a:pt x="1923" y="1840"/>
                      <a:pt x="1914" y="1840"/>
                      <a:pt x="1905" y="1840"/>
                    </a:cubicBezTo>
                    <a:cubicBezTo>
                      <a:pt x="1797" y="1840"/>
                      <a:pt x="1708" y="1891"/>
                      <a:pt x="1679" y="1891"/>
                    </a:cubicBezTo>
                    <a:cubicBezTo>
                      <a:pt x="1674" y="1891"/>
                      <a:pt x="1671" y="1890"/>
                      <a:pt x="1670" y="1887"/>
                    </a:cubicBezTo>
                    <a:cubicBezTo>
                      <a:pt x="1658" y="1864"/>
                      <a:pt x="1681" y="1841"/>
                      <a:pt x="1727" y="1807"/>
                    </a:cubicBezTo>
                    <a:cubicBezTo>
                      <a:pt x="1774" y="1769"/>
                      <a:pt x="1837" y="1747"/>
                      <a:pt x="1903" y="1747"/>
                    </a:cubicBezTo>
                    <a:close/>
                    <a:moveTo>
                      <a:pt x="3518" y="1883"/>
                    </a:moveTo>
                    <a:cubicBezTo>
                      <a:pt x="3589" y="1883"/>
                      <a:pt x="3659" y="1941"/>
                      <a:pt x="3659" y="2024"/>
                    </a:cubicBezTo>
                    <a:cubicBezTo>
                      <a:pt x="3670" y="2104"/>
                      <a:pt x="3602" y="2161"/>
                      <a:pt x="3533" y="2173"/>
                    </a:cubicBezTo>
                    <a:cubicBezTo>
                      <a:pt x="3528" y="2173"/>
                      <a:pt x="3524" y="2173"/>
                      <a:pt x="3519" y="2173"/>
                    </a:cubicBezTo>
                    <a:cubicBezTo>
                      <a:pt x="3391" y="2173"/>
                      <a:pt x="3330" y="2021"/>
                      <a:pt x="3419" y="1933"/>
                    </a:cubicBezTo>
                    <a:cubicBezTo>
                      <a:pt x="3446" y="1898"/>
                      <a:pt x="3482" y="1883"/>
                      <a:pt x="3518" y="1883"/>
                    </a:cubicBezTo>
                    <a:close/>
                    <a:moveTo>
                      <a:pt x="1970" y="1911"/>
                    </a:moveTo>
                    <a:cubicBezTo>
                      <a:pt x="2044" y="1911"/>
                      <a:pt x="2115" y="1967"/>
                      <a:pt x="2115" y="2058"/>
                    </a:cubicBezTo>
                    <a:cubicBezTo>
                      <a:pt x="2115" y="2127"/>
                      <a:pt x="2058" y="2196"/>
                      <a:pt x="1990" y="2196"/>
                    </a:cubicBezTo>
                    <a:cubicBezTo>
                      <a:pt x="1985" y="2196"/>
                      <a:pt x="1980" y="2196"/>
                      <a:pt x="1975" y="2196"/>
                    </a:cubicBezTo>
                    <a:cubicBezTo>
                      <a:pt x="1848" y="2196"/>
                      <a:pt x="1787" y="2055"/>
                      <a:pt x="1864" y="1956"/>
                    </a:cubicBezTo>
                    <a:cubicBezTo>
                      <a:pt x="1894" y="1925"/>
                      <a:pt x="1932" y="1911"/>
                      <a:pt x="1970" y="1911"/>
                    </a:cubicBezTo>
                    <a:close/>
                    <a:moveTo>
                      <a:pt x="2687" y="1853"/>
                    </a:moveTo>
                    <a:lnTo>
                      <a:pt x="2687" y="1853"/>
                    </a:lnTo>
                    <a:cubicBezTo>
                      <a:pt x="2801" y="2104"/>
                      <a:pt x="2904" y="2367"/>
                      <a:pt x="2984" y="2630"/>
                    </a:cubicBezTo>
                    <a:lnTo>
                      <a:pt x="3076" y="2939"/>
                    </a:lnTo>
                    <a:cubicBezTo>
                      <a:pt x="3099" y="2984"/>
                      <a:pt x="3110" y="3042"/>
                      <a:pt x="3099" y="3087"/>
                    </a:cubicBezTo>
                    <a:cubicBezTo>
                      <a:pt x="3087" y="3122"/>
                      <a:pt x="3064" y="3133"/>
                      <a:pt x="3041" y="3144"/>
                    </a:cubicBezTo>
                    <a:cubicBezTo>
                      <a:pt x="3019" y="3144"/>
                      <a:pt x="2996" y="3156"/>
                      <a:pt x="2973" y="3156"/>
                    </a:cubicBezTo>
                    <a:cubicBezTo>
                      <a:pt x="2893" y="3156"/>
                      <a:pt x="2813" y="3156"/>
                      <a:pt x="2733" y="3144"/>
                    </a:cubicBezTo>
                    <a:cubicBezTo>
                      <a:pt x="2813" y="3122"/>
                      <a:pt x="2893" y="3110"/>
                      <a:pt x="2973" y="3110"/>
                    </a:cubicBezTo>
                    <a:cubicBezTo>
                      <a:pt x="3007" y="3110"/>
                      <a:pt x="3041" y="3099"/>
                      <a:pt x="3053" y="3076"/>
                    </a:cubicBezTo>
                    <a:cubicBezTo>
                      <a:pt x="3053" y="3030"/>
                      <a:pt x="3041" y="2996"/>
                      <a:pt x="3030" y="2950"/>
                    </a:cubicBezTo>
                    <a:cubicBezTo>
                      <a:pt x="2996" y="2859"/>
                      <a:pt x="2961" y="2756"/>
                      <a:pt x="2916" y="2653"/>
                    </a:cubicBezTo>
                    <a:cubicBezTo>
                      <a:pt x="2824" y="2390"/>
                      <a:pt x="2744" y="2127"/>
                      <a:pt x="2687" y="1853"/>
                    </a:cubicBezTo>
                    <a:close/>
                    <a:moveTo>
                      <a:pt x="2264" y="3283"/>
                    </a:moveTo>
                    <a:cubicBezTo>
                      <a:pt x="2360" y="3337"/>
                      <a:pt x="2726" y="3522"/>
                      <a:pt x="2947" y="3522"/>
                    </a:cubicBezTo>
                    <a:cubicBezTo>
                      <a:pt x="2952" y="3522"/>
                      <a:pt x="2957" y="3522"/>
                      <a:pt x="2961" y="3522"/>
                    </a:cubicBezTo>
                    <a:lnTo>
                      <a:pt x="2961" y="3522"/>
                    </a:lnTo>
                    <a:cubicBezTo>
                      <a:pt x="2887" y="3637"/>
                      <a:pt x="2766" y="3699"/>
                      <a:pt x="2639" y="3699"/>
                    </a:cubicBezTo>
                    <a:cubicBezTo>
                      <a:pt x="2590" y="3699"/>
                      <a:pt x="2541" y="3690"/>
                      <a:pt x="2493" y="3670"/>
                    </a:cubicBezTo>
                    <a:cubicBezTo>
                      <a:pt x="2322" y="3625"/>
                      <a:pt x="2219" y="3454"/>
                      <a:pt x="2264" y="3283"/>
                    </a:cubicBezTo>
                    <a:close/>
                    <a:moveTo>
                      <a:pt x="1990" y="1"/>
                    </a:moveTo>
                    <a:cubicBezTo>
                      <a:pt x="1715" y="1601"/>
                      <a:pt x="0" y="1807"/>
                      <a:pt x="0" y="1807"/>
                    </a:cubicBezTo>
                    <a:lnTo>
                      <a:pt x="115" y="5705"/>
                    </a:lnTo>
                    <a:lnTo>
                      <a:pt x="172" y="6608"/>
                    </a:lnTo>
                    <a:cubicBezTo>
                      <a:pt x="555" y="6707"/>
                      <a:pt x="947" y="6756"/>
                      <a:pt x="1339" y="6756"/>
                    </a:cubicBezTo>
                    <a:cubicBezTo>
                      <a:pt x="1813" y="6756"/>
                      <a:pt x="2287" y="6684"/>
                      <a:pt x="2744" y="6540"/>
                    </a:cubicBezTo>
                    <a:cubicBezTo>
                      <a:pt x="2756" y="5900"/>
                      <a:pt x="2813" y="4974"/>
                      <a:pt x="2813" y="4974"/>
                    </a:cubicBezTo>
                    <a:lnTo>
                      <a:pt x="2813" y="4974"/>
                    </a:lnTo>
                    <a:lnTo>
                      <a:pt x="2790" y="5237"/>
                    </a:lnTo>
                    <a:cubicBezTo>
                      <a:pt x="2753" y="5239"/>
                      <a:pt x="2717" y="5240"/>
                      <a:pt x="2682" y="5240"/>
                    </a:cubicBezTo>
                    <a:cubicBezTo>
                      <a:pt x="1727" y="5240"/>
                      <a:pt x="1418" y="4516"/>
                      <a:pt x="1418" y="4516"/>
                    </a:cubicBezTo>
                    <a:lnTo>
                      <a:pt x="1418" y="4516"/>
                    </a:lnTo>
                    <a:cubicBezTo>
                      <a:pt x="1830" y="4802"/>
                      <a:pt x="2310" y="4962"/>
                      <a:pt x="2813" y="4974"/>
                    </a:cubicBezTo>
                    <a:cubicBezTo>
                      <a:pt x="2813" y="4974"/>
                      <a:pt x="3864" y="4836"/>
                      <a:pt x="3899" y="3762"/>
                    </a:cubicBezTo>
                    <a:cubicBezTo>
                      <a:pt x="3922" y="3259"/>
                      <a:pt x="3910" y="2447"/>
                      <a:pt x="3887" y="1727"/>
                    </a:cubicBezTo>
                    <a:lnTo>
                      <a:pt x="3716" y="1567"/>
                    </a:lnTo>
                    <a:lnTo>
                      <a:pt x="2184" y="1190"/>
                    </a:lnTo>
                    <a:cubicBezTo>
                      <a:pt x="2298" y="767"/>
                      <a:pt x="2115" y="252"/>
                      <a:pt x="200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0"/>
              <p:cNvSpPr/>
              <p:nvPr/>
            </p:nvSpPr>
            <p:spPr>
              <a:xfrm>
                <a:off x="3688667" y="4201126"/>
                <a:ext cx="11605" cy="978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4" extrusionOk="0">
                    <a:moveTo>
                      <a:pt x="179" y="1"/>
                    </a:moveTo>
                    <a:cubicBezTo>
                      <a:pt x="61" y="1"/>
                      <a:pt x="0" y="153"/>
                      <a:pt x="89" y="241"/>
                    </a:cubicBezTo>
                    <a:cubicBezTo>
                      <a:pt x="117" y="270"/>
                      <a:pt x="153" y="283"/>
                      <a:pt x="188" y="283"/>
                    </a:cubicBezTo>
                    <a:cubicBezTo>
                      <a:pt x="264" y="283"/>
                      <a:pt x="337" y="221"/>
                      <a:pt x="329" y="127"/>
                    </a:cubicBezTo>
                    <a:cubicBezTo>
                      <a:pt x="329" y="59"/>
                      <a:pt x="272" y="1"/>
                      <a:pt x="192" y="1"/>
                    </a:cubicBezTo>
                    <a:cubicBezTo>
                      <a:pt x="187" y="1"/>
                      <a:pt x="183" y="1"/>
                      <a:pt x="179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>
                <a:off x="3686188" y="4194858"/>
                <a:ext cx="18941" cy="568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65" extrusionOk="0">
                    <a:moveTo>
                      <a:pt x="275" y="0"/>
                    </a:moveTo>
                    <a:cubicBezTo>
                      <a:pt x="195" y="0"/>
                      <a:pt x="126" y="23"/>
                      <a:pt x="58" y="69"/>
                    </a:cubicBezTo>
                    <a:cubicBezTo>
                      <a:pt x="12" y="103"/>
                      <a:pt x="1" y="126"/>
                      <a:pt x="1" y="138"/>
                    </a:cubicBezTo>
                    <a:cubicBezTo>
                      <a:pt x="1" y="139"/>
                      <a:pt x="3" y="139"/>
                      <a:pt x="5" y="139"/>
                    </a:cubicBezTo>
                    <a:cubicBezTo>
                      <a:pt x="28" y="139"/>
                      <a:pt x="120" y="91"/>
                      <a:pt x="241" y="91"/>
                    </a:cubicBezTo>
                    <a:cubicBezTo>
                      <a:pt x="252" y="91"/>
                      <a:pt x="263" y="91"/>
                      <a:pt x="275" y="92"/>
                    </a:cubicBezTo>
                    <a:cubicBezTo>
                      <a:pt x="397" y="92"/>
                      <a:pt x="492" y="164"/>
                      <a:pt x="519" y="164"/>
                    </a:cubicBezTo>
                    <a:cubicBezTo>
                      <a:pt x="523" y="164"/>
                      <a:pt x="525" y="163"/>
                      <a:pt x="526" y="161"/>
                    </a:cubicBezTo>
                    <a:cubicBezTo>
                      <a:pt x="549" y="149"/>
                      <a:pt x="526" y="126"/>
                      <a:pt x="481" y="80"/>
                    </a:cubicBezTo>
                    <a:cubicBezTo>
                      <a:pt x="424" y="35"/>
                      <a:pt x="344" y="0"/>
                      <a:pt x="27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0"/>
              <p:cNvSpPr/>
              <p:nvPr/>
            </p:nvSpPr>
            <p:spPr>
              <a:xfrm>
                <a:off x="3635391" y="4201953"/>
                <a:ext cx="11743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92" extrusionOk="0">
                    <a:moveTo>
                      <a:pt x="195" y="0"/>
                    </a:moveTo>
                    <a:cubicBezTo>
                      <a:pt x="58" y="0"/>
                      <a:pt x="1" y="160"/>
                      <a:pt x="92" y="252"/>
                    </a:cubicBezTo>
                    <a:cubicBezTo>
                      <a:pt x="120" y="279"/>
                      <a:pt x="153" y="291"/>
                      <a:pt x="187" y="291"/>
                    </a:cubicBezTo>
                    <a:cubicBezTo>
                      <a:pt x="264" y="291"/>
                      <a:pt x="340" y="226"/>
                      <a:pt x="332" y="137"/>
                    </a:cubicBezTo>
                    <a:cubicBezTo>
                      <a:pt x="332" y="57"/>
                      <a:pt x="264" y="0"/>
                      <a:pt x="19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0"/>
              <p:cNvSpPr/>
              <p:nvPr/>
            </p:nvSpPr>
            <p:spPr>
              <a:xfrm>
                <a:off x="3631086" y="4196029"/>
                <a:ext cx="19319" cy="568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65" extrusionOk="0">
                    <a:moveTo>
                      <a:pt x="286" y="1"/>
                    </a:moveTo>
                    <a:cubicBezTo>
                      <a:pt x="206" y="1"/>
                      <a:pt x="126" y="24"/>
                      <a:pt x="69" y="69"/>
                    </a:cubicBezTo>
                    <a:cubicBezTo>
                      <a:pt x="23" y="104"/>
                      <a:pt x="0" y="138"/>
                      <a:pt x="12" y="138"/>
                    </a:cubicBezTo>
                    <a:cubicBezTo>
                      <a:pt x="12" y="139"/>
                      <a:pt x="14" y="139"/>
                      <a:pt x="16" y="139"/>
                    </a:cubicBezTo>
                    <a:cubicBezTo>
                      <a:pt x="39" y="139"/>
                      <a:pt x="131" y="91"/>
                      <a:pt x="243" y="91"/>
                    </a:cubicBezTo>
                    <a:cubicBezTo>
                      <a:pt x="253" y="91"/>
                      <a:pt x="264" y="91"/>
                      <a:pt x="274" y="92"/>
                    </a:cubicBezTo>
                    <a:cubicBezTo>
                      <a:pt x="407" y="92"/>
                      <a:pt x="503" y="164"/>
                      <a:pt x="530" y="164"/>
                    </a:cubicBezTo>
                    <a:cubicBezTo>
                      <a:pt x="534" y="164"/>
                      <a:pt x="536" y="163"/>
                      <a:pt x="537" y="161"/>
                    </a:cubicBezTo>
                    <a:cubicBezTo>
                      <a:pt x="560" y="149"/>
                      <a:pt x="526" y="127"/>
                      <a:pt x="492" y="81"/>
                    </a:cubicBezTo>
                    <a:cubicBezTo>
                      <a:pt x="423" y="35"/>
                      <a:pt x="354" y="12"/>
                      <a:pt x="28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0"/>
              <p:cNvSpPr/>
              <p:nvPr/>
            </p:nvSpPr>
            <p:spPr>
              <a:xfrm>
                <a:off x="3666489" y="4199576"/>
                <a:ext cx="14601" cy="44907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3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8" y="275"/>
                      <a:pt x="138" y="538"/>
                      <a:pt x="241" y="801"/>
                    </a:cubicBezTo>
                    <a:cubicBezTo>
                      <a:pt x="275" y="904"/>
                      <a:pt x="310" y="1007"/>
                      <a:pt x="344" y="1098"/>
                    </a:cubicBezTo>
                    <a:cubicBezTo>
                      <a:pt x="355" y="1144"/>
                      <a:pt x="367" y="1178"/>
                      <a:pt x="367" y="1224"/>
                    </a:cubicBezTo>
                    <a:cubicBezTo>
                      <a:pt x="355" y="1247"/>
                      <a:pt x="321" y="1258"/>
                      <a:pt x="287" y="1258"/>
                    </a:cubicBezTo>
                    <a:cubicBezTo>
                      <a:pt x="207" y="1258"/>
                      <a:pt x="127" y="1270"/>
                      <a:pt x="47" y="1292"/>
                    </a:cubicBezTo>
                    <a:cubicBezTo>
                      <a:pt x="127" y="1304"/>
                      <a:pt x="207" y="1304"/>
                      <a:pt x="287" y="1304"/>
                    </a:cubicBezTo>
                    <a:cubicBezTo>
                      <a:pt x="310" y="1304"/>
                      <a:pt x="333" y="1292"/>
                      <a:pt x="355" y="1292"/>
                    </a:cubicBezTo>
                    <a:cubicBezTo>
                      <a:pt x="378" y="1281"/>
                      <a:pt x="401" y="1270"/>
                      <a:pt x="413" y="1235"/>
                    </a:cubicBezTo>
                    <a:cubicBezTo>
                      <a:pt x="424" y="1190"/>
                      <a:pt x="413" y="1132"/>
                      <a:pt x="390" y="1087"/>
                    </a:cubicBezTo>
                    <a:lnTo>
                      <a:pt x="298" y="778"/>
                    </a:lnTo>
                    <a:cubicBezTo>
                      <a:pt x="218" y="515"/>
                      <a:pt x="115" y="252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0"/>
              <p:cNvSpPr/>
              <p:nvPr/>
            </p:nvSpPr>
            <p:spPr>
              <a:xfrm>
                <a:off x="3650750" y="4248651"/>
                <a:ext cx="25243" cy="1456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423" extrusionOk="0">
                    <a:moveTo>
                      <a:pt x="10" y="0"/>
                    </a:moveTo>
                    <a:cubicBezTo>
                      <a:pt x="9" y="0"/>
                      <a:pt x="17" y="5"/>
                      <a:pt x="35" y="16"/>
                    </a:cubicBezTo>
                    <a:cubicBezTo>
                      <a:pt x="1" y="188"/>
                      <a:pt x="92" y="348"/>
                      <a:pt x="264" y="393"/>
                    </a:cubicBezTo>
                    <a:cubicBezTo>
                      <a:pt x="312" y="413"/>
                      <a:pt x="363" y="422"/>
                      <a:pt x="412" y="422"/>
                    </a:cubicBezTo>
                    <a:cubicBezTo>
                      <a:pt x="538" y="422"/>
                      <a:pt x="659" y="363"/>
                      <a:pt x="732" y="256"/>
                    </a:cubicBezTo>
                    <a:cubicBezTo>
                      <a:pt x="481" y="256"/>
                      <a:pt x="18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0"/>
              <p:cNvSpPr/>
              <p:nvPr/>
            </p:nvSpPr>
            <p:spPr>
              <a:xfrm>
                <a:off x="3622821" y="4291321"/>
                <a:ext cx="48040" cy="2493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724" extrusionOk="0">
                    <a:moveTo>
                      <a:pt x="0" y="0"/>
                    </a:moveTo>
                    <a:cubicBezTo>
                      <a:pt x="0" y="0"/>
                      <a:pt x="309" y="724"/>
                      <a:pt x="1264" y="724"/>
                    </a:cubicBezTo>
                    <a:cubicBezTo>
                      <a:pt x="1299" y="724"/>
                      <a:pt x="1335" y="723"/>
                      <a:pt x="1372" y="721"/>
                    </a:cubicBezTo>
                    <a:lnTo>
                      <a:pt x="1395" y="458"/>
                    </a:lnTo>
                    <a:cubicBezTo>
                      <a:pt x="892" y="435"/>
                      <a:pt x="412" y="286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0"/>
              <p:cNvSpPr/>
              <p:nvPr/>
            </p:nvSpPr>
            <p:spPr>
              <a:xfrm>
                <a:off x="3516096" y="4087135"/>
                <a:ext cx="202424" cy="275466"/>
              </a:xfrm>
              <a:custGeom>
                <a:avLst/>
                <a:gdLst/>
                <a:ahLst/>
                <a:cxnLst/>
                <a:rect l="l" t="t" r="r" b="b"/>
                <a:pathLst>
                  <a:path w="5878" h="7999" extrusionOk="0">
                    <a:moveTo>
                      <a:pt x="3374" y="0"/>
                    </a:moveTo>
                    <a:cubicBezTo>
                      <a:pt x="3183" y="0"/>
                      <a:pt x="3024" y="27"/>
                      <a:pt x="2893" y="30"/>
                    </a:cubicBezTo>
                    <a:cubicBezTo>
                      <a:pt x="2516" y="30"/>
                      <a:pt x="607" y="488"/>
                      <a:pt x="92" y="2728"/>
                    </a:cubicBezTo>
                    <a:cubicBezTo>
                      <a:pt x="58" y="2866"/>
                      <a:pt x="47" y="3014"/>
                      <a:pt x="35" y="3151"/>
                    </a:cubicBezTo>
                    <a:cubicBezTo>
                      <a:pt x="24" y="3277"/>
                      <a:pt x="12" y="3391"/>
                      <a:pt x="1" y="3471"/>
                    </a:cubicBezTo>
                    <a:lnTo>
                      <a:pt x="24" y="3471"/>
                    </a:lnTo>
                    <a:cubicBezTo>
                      <a:pt x="35" y="4763"/>
                      <a:pt x="150" y="6055"/>
                      <a:pt x="390" y="7335"/>
                    </a:cubicBezTo>
                    <a:cubicBezTo>
                      <a:pt x="824" y="7633"/>
                      <a:pt x="1304" y="7861"/>
                      <a:pt x="1819" y="7999"/>
                    </a:cubicBezTo>
                    <a:lnTo>
                      <a:pt x="1796" y="7118"/>
                    </a:lnTo>
                    <a:lnTo>
                      <a:pt x="1681" y="3220"/>
                    </a:lnTo>
                    <a:cubicBezTo>
                      <a:pt x="1681" y="3220"/>
                      <a:pt x="3396" y="3014"/>
                      <a:pt x="3671" y="1414"/>
                    </a:cubicBezTo>
                    <a:lnTo>
                      <a:pt x="3682" y="1414"/>
                    </a:lnTo>
                    <a:cubicBezTo>
                      <a:pt x="3796" y="1665"/>
                      <a:pt x="3968" y="2180"/>
                      <a:pt x="3865" y="2603"/>
                    </a:cubicBezTo>
                    <a:lnTo>
                      <a:pt x="5397" y="2980"/>
                    </a:lnTo>
                    <a:lnTo>
                      <a:pt x="5568" y="3140"/>
                    </a:lnTo>
                    <a:cubicBezTo>
                      <a:pt x="5877" y="2340"/>
                      <a:pt x="5671" y="1448"/>
                      <a:pt x="5065" y="865"/>
                    </a:cubicBezTo>
                    <a:cubicBezTo>
                      <a:pt x="4339" y="123"/>
                      <a:pt x="3784" y="0"/>
                      <a:pt x="33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0"/>
              <p:cNvSpPr/>
              <p:nvPr/>
            </p:nvSpPr>
            <p:spPr>
              <a:xfrm>
                <a:off x="3838544" y="4128323"/>
                <a:ext cx="502409" cy="28755"/>
              </a:xfrm>
              <a:custGeom>
                <a:avLst/>
                <a:gdLst/>
                <a:ahLst/>
                <a:cxnLst/>
                <a:rect l="l" t="t" r="r" b="b"/>
                <a:pathLst>
                  <a:path w="14589" h="835" extrusionOk="0">
                    <a:moveTo>
                      <a:pt x="14588" y="0"/>
                    </a:moveTo>
                    <a:lnTo>
                      <a:pt x="1" y="23"/>
                    </a:lnTo>
                    <a:lnTo>
                      <a:pt x="1" y="835"/>
                    </a:lnTo>
                    <a:lnTo>
                      <a:pt x="14588" y="801"/>
                    </a:lnTo>
                    <a:lnTo>
                      <a:pt x="1458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0"/>
              <p:cNvSpPr/>
              <p:nvPr/>
            </p:nvSpPr>
            <p:spPr>
              <a:xfrm>
                <a:off x="3838544" y="4199576"/>
                <a:ext cx="502788" cy="28376"/>
              </a:xfrm>
              <a:custGeom>
                <a:avLst/>
                <a:gdLst/>
                <a:ahLst/>
                <a:cxnLst/>
                <a:rect l="l" t="t" r="r" b="b"/>
                <a:pathLst>
                  <a:path w="14600" h="824" extrusionOk="0">
                    <a:moveTo>
                      <a:pt x="14588" y="1"/>
                    </a:moveTo>
                    <a:lnTo>
                      <a:pt x="1" y="24"/>
                    </a:lnTo>
                    <a:lnTo>
                      <a:pt x="1" y="824"/>
                    </a:lnTo>
                    <a:lnTo>
                      <a:pt x="14600" y="801"/>
                    </a:lnTo>
                    <a:lnTo>
                      <a:pt x="14588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0"/>
              <p:cNvSpPr/>
              <p:nvPr/>
            </p:nvSpPr>
            <p:spPr>
              <a:xfrm>
                <a:off x="4092115" y="4268867"/>
                <a:ext cx="249224" cy="27998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813" extrusionOk="0">
                    <a:moveTo>
                      <a:pt x="7237" y="1"/>
                    </a:moveTo>
                    <a:lnTo>
                      <a:pt x="0" y="12"/>
                    </a:lnTo>
                    <a:lnTo>
                      <a:pt x="0" y="812"/>
                    </a:lnTo>
                    <a:lnTo>
                      <a:pt x="7237" y="801"/>
                    </a:lnTo>
                    <a:lnTo>
                      <a:pt x="723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0"/>
              <p:cNvSpPr/>
              <p:nvPr/>
            </p:nvSpPr>
            <p:spPr>
              <a:xfrm>
                <a:off x="5111806" y="2940125"/>
                <a:ext cx="102761" cy="88608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2573" extrusionOk="0">
                    <a:moveTo>
                      <a:pt x="2330" y="1"/>
                    </a:moveTo>
                    <a:cubicBezTo>
                      <a:pt x="2159" y="1"/>
                      <a:pt x="1988" y="70"/>
                      <a:pt x="1864" y="206"/>
                    </a:cubicBezTo>
                    <a:cubicBezTo>
                      <a:pt x="1635" y="423"/>
                      <a:pt x="1521" y="732"/>
                      <a:pt x="1543" y="1052"/>
                    </a:cubicBezTo>
                    <a:cubicBezTo>
                      <a:pt x="1452" y="744"/>
                      <a:pt x="1235" y="492"/>
                      <a:pt x="949" y="366"/>
                    </a:cubicBezTo>
                    <a:cubicBezTo>
                      <a:pt x="852" y="316"/>
                      <a:pt x="748" y="292"/>
                      <a:pt x="645" y="292"/>
                    </a:cubicBezTo>
                    <a:cubicBezTo>
                      <a:pt x="423" y="292"/>
                      <a:pt x="209" y="406"/>
                      <a:pt x="92" y="618"/>
                    </a:cubicBezTo>
                    <a:cubicBezTo>
                      <a:pt x="12" y="801"/>
                      <a:pt x="0" y="1029"/>
                      <a:pt x="69" y="1224"/>
                    </a:cubicBezTo>
                    <a:cubicBezTo>
                      <a:pt x="126" y="1429"/>
                      <a:pt x="229" y="1612"/>
                      <a:pt x="389" y="1761"/>
                    </a:cubicBezTo>
                    <a:cubicBezTo>
                      <a:pt x="926" y="2230"/>
                      <a:pt x="1189" y="2287"/>
                      <a:pt x="1841" y="2573"/>
                    </a:cubicBezTo>
                    <a:cubicBezTo>
                      <a:pt x="2344" y="2081"/>
                      <a:pt x="2504" y="1955"/>
                      <a:pt x="2858" y="1327"/>
                    </a:cubicBezTo>
                    <a:cubicBezTo>
                      <a:pt x="2950" y="1144"/>
                      <a:pt x="2984" y="926"/>
                      <a:pt x="2961" y="721"/>
                    </a:cubicBezTo>
                    <a:cubicBezTo>
                      <a:pt x="2961" y="503"/>
                      <a:pt x="2881" y="309"/>
                      <a:pt x="2732" y="149"/>
                    </a:cubicBezTo>
                    <a:cubicBezTo>
                      <a:pt x="2617" y="50"/>
                      <a:pt x="2474" y="1"/>
                      <a:pt x="233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3677130" y="2389315"/>
                <a:ext cx="53585" cy="5083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476" extrusionOk="0">
                    <a:moveTo>
                      <a:pt x="778" y="1"/>
                    </a:moveTo>
                    <a:lnTo>
                      <a:pt x="538" y="493"/>
                    </a:lnTo>
                    <a:lnTo>
                      <a:pt x="1" y="573"/>
                    </a:lnTo>
                    <a:lnTo>
                      <a:pt x="389" y="950"/>
                    </a:lnTo>
                    <a:lnTo>
                      <a:pt x="298" y="1476"/>
                    </a:lnTo>
                    <a:lnTo>
                      <a:pt x="778" y="1236"/>
                    </a:lnTo>
                    <a:lnTo>
                      <a:pt x="1258" y="1476"/>
                    </a:lnTo>
                    <a:lnTo>
                      <a:pt x="1167" y="950"/>
                    </a:lnTo>
                    <a:lnTo>
                      <a:pt x="1555" y="573"/>
                    </a:lnTo>
                    <a:lnTo>
                      <a:pt x="1018" y="493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0"/>
              <p:cNvSpPr/>
              <p:nvPr/>
            </p:nvSpPr>
            <p:spPr>
              <a:xfrm>
                <a:off x="3348793" y="2785392"/>
                <a:ext cx="96873" cy="91776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2665" extrusionOk="0">
                    <a:moveTo>
                      <a:pt x="1406" y="1"/>
                    </a:moveTo>
                    <a:lnTo>
                      <a:pt x="972" y="881"/>
                    </a:lnTo>
                    <a:lnTo>
                      <a:pt x="0" y="1018"/>
                    </a:lnTo>
                    <a:lnTo>
                      <a:pt x="709" y="1704"/>
                    </a:lnTo>
                    <a:lnTo>
                      <a:pt x="538" y="2664"/>
                    </a:lnTo>
                    <a:lnTo>
                      <a:pt x="538" y="2664"/>
                    </a:lnTo>
                    <a:lnTo>
                      <a:pt x="1406" y="2207"/>
                    </a:lnTo>
                    <a:lnTo>
                      <a:pt x="2275" y="2664"/>
                    </a:lnTo>
                    <a:lnTo>
                      <a:pt x="2275" y="2664"/>
                    </a:lnTo>
                    <a:lnTo>
                      <a:pt x="2115" y="1704"/>
                    </a:lnTo>
                    <a:lnTo>
                      <a:pt x="2813" y="1018"/>
                    </a:lnTo>
                    <a:lnTo>
                      <a:pt x="1841" y="881"/>
                    </a:ln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0"/>
              <p:cNvSpPr/>
              <p:nvPr/>
            </p:nvSpPr>
            <p:spPr>
              <a:xfrm>
                <a:off x="3596820" y="2805883"/>
                <a:ext cx="26792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44" extrusionOk="0">
                    <a:moveTo>
                      <a:pt x="389" y="0"/>
                    </a:moveTo>
                    <a:lnTo>
                      <a:pt x="275" y="240"/>
                    </a:lnTo>
                    <a:lnTo>
                      <a:pt x="1" y="286"/>
                    </a:lnTo>
                    <a:lnTo>
                      <a:pt x="195" y="469"/>
                    </a:lnTo>
                    <a:lnTo>
                      <a:pt x="149" y="743"/>
                    </a:lnTo>
                    <a:lnTo>
                      <a:pt x="149" y="743"/>
                    </a:lnTo>
                    <a:lnTo>
                      <a:pt x="389" y="617"/>
                    </a:lnTo>
                    <a:lnTo>
                      <a:pt x="629" y="743"/>
                    </a:lnTo>
                    <a:lnTo>
                      <a:pt x="584" y="469"/>
                    </a:lnTo>
                    <a:lnTo>
                      <a:pt x="778" y="286"/>
                    </a:lnTo>
                    <a:lnTo>
                      <a:pt x="515" y="240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0"/>
              <p:cNvSpPr/>
              <p:nvPr/>
            </p:nvSpPr>
            <p:spPr>
              <a:xfrm>
                <a:off x="4839742" y="3472682"/>
                <a:ext cx="704729" cy="908978"/>
              </a:xfrm>
              <a:custGeom>
                <a:avLst/>
                <a:gdLst/>
                <a:ahLst/>
                <a:cxnLst/>
                <a:rect l="l" t="t" r="r" b="b"/>
                <a:pathLst>
                  <a:path w="20464" h="26395" extrusionOk="0">
                    <a:moveTo>
                      <a:pt x="17918" y="1"/>
                    </a:moveTo>
                    <a:cubicBezTo>
                      <a:pt x="17875" y="1"/>
                      <a:pt x="17832" y="2"/>
                      <a:pt x="17789" y="4"/>
                    </a:cubicBezTo>
                    <a:cubicBezTo>
                      <a:pt x="16760" y="61"/>
                      <a:pt x="15823" y="690"/>
                      <a:pt x="15137" y="1490"/>
                    </a:cubicBezTo>
                    <a:cubicBezTo>
                      <a:pt x="14462" y="2290"/>
                      <a:pt x="13993" y="3251"/>
                      <a:pt x="13525" y="4188"/>
                    </a:cubicBezTo>
                    <a:cubicBezTo>
                      <a:pt x="13045" y="5126"/>
                      <a:pt x="12542" y="6074"/>
                      <a:pt x="11787" y="6806"/>
                    </a:cubicBezTo>
                    <a:cubicBezTo>
                      <a:pt x="11603" y="6981"/>
                      <a:pt x="11369" y="7155"/>
                      <a:pt x="11128" y="7155"/>
                    </a:cubicBezTo>
                    <a:cubicBezTo>
                      <a:pt x="11085" y="7155"/>
                      <a:pt x="11042" y="7150"/>
                      <a:pt x="10998" y="7138"/>
                    </a:cubicBezTo>
                    <a:cubicBezTo>
                      <a:pt x="10712" y="7058"/>
                      <a:pt x="10564" y="6726"/>
                      <a:pt x="10552" y="6429"/>
                    </a:cubicBezTo>
                    <a:cubicBezTo>
                      <a:pt x="10530" y="6120"/>
                      <a:pt x="10587" y="5812"/>
                      <a:pt x="10530" y="5526"/>
                    </a:cubicBezTo>
                    <a:cubicBezTo>
                      <a:pt x="10406" y="4938"/>
                      <a:pt x="9795" y="4562"/>
                      <a:pt x="9199" y="4562"/>
                    </a:cubicBezTo>
                    <a:cubicBezTo>
                      <a:pt x="9076" y="4562"/>
                      <a:pt x="8954" y="4578"/>
                      <a:pt x="8838" y="4611"/>
                    </a:cubicBezTo>
                    <a:cubicBezTo>
                      <a:pt x="8152" y="4794"/>
                      <a:pt x="7649" y="5434"/>
                      <a:pt x="7420" y="6132"/>
                    </a:cubicBezTo>
                    <a:cubicBezTo>
                      <a:pt x="7203" y="6818"/>
                      <a:pt x="7203" y="7561"/>
                      <a:pt x="7203" y="8281"/>
                    </a:cubicBezTo>
                    <a:lnTo>
                      <a:pt x="7226" y="12339"/>
                    </a:lnTo>
                    <a:cubicBezTo>
                      <a:pt x="7237" y="13059"/>
                      <a:pt x="7157" y="13928"/>
                      <a:pt x="6528" y="14271"/>
                    </a:cubicBezTo>
                    <a:cubicBezTo>
                      <a:pt x="6357" y="14370"/>
                      <a:pt x="6170" y="14410"/>
                      <a:pt x="5979" y="14410"/>
                    </a:cubicBezTo>
                    <a:cubicBezTo>
                      <a:pt x="5658" y="14410"/>
                      <a:pt x="5324" y="14296"/>
                      <a:pt x="5031" y="14146"/>
                    </a:cubicBezTo>
                    <a:cubicBezTo>
                      <a:pt x="4322" y="13768"/>
                      <a:pt x="3727" y="13197"/>
                      <a:pt x="3316" y="12511"/>
                    </a:cubicBezTo>
                    <a:cubicBezTo>
                      <a:pt x="3019" y="11985"/>
                      <a:pt x="2779" y="11356"/>
                      <a:pt x="2241" y="11105"/>
                    </a:cubicBezTo>
                    <a:cubicBezTo>
                      <a:pt x="2094" y="11035"/>
                      <a:pt x="1938" y="11003"/>
                      <a:pt x="1780" y="11003"/>
                    </a:cubicBezTo>
                    <a:cubicBezTo>
                      <a:pt x="1242" y="11003"/>
                      <a:pt x="692" y="11375"/>
                      <a:pt x="435" y="11871"/>
                    </a:cubicBezTo>
                    <a:cubicBezTo>
                      <a:pt x="92" y="12522"/>
                      <a:pt x="172" y="13288"/>
                      <a:pt x="149" y="14020"/>
                    </a:cubicBezTo>
                    <a:cubicBezTo>
                      <a:pt x="1" y="18387"/>
                      <a:pt x="847" y="23245"/>
                      <a:pt x="4596" y="25863"/>
                    </a:cubicBezTo>
                    <a:cubicBezTo>
                      <a:pt x="5607" y="26230"/>
                      <a:pt x="6587" y="26394"/>
                      <a:pt x="7564" y="26394"/>
                    </a:cubicBezTo>
                    <a:cubicBezTo>
                      <a:pt x="8808" y="26394"/>
                      <a:pt x="10048" y="26129"/>
                      <a:pt x="11341" y="25680"/>
                    </a:cubicBezTo>
                    <a:cubicBezTo>
                      <a:pt x="13662" y="24880"/>
                      <a:pt x="15708" y="23371"/>
                      <a:pt x="17297" y="21496"/>
                    </a:cubicBezTo>
                    <a:cubicBezTo>
                      <a:pt x="17755" y="20959"/>
                      <a:pt x="18189" y="20376"/>
                      <a:pt x="18395" y="19702"/>
                    </a:cubicBezTo>
                    <a:cubicBezTo>
                      <a:pt x="18612" y="19027"/>
                      <a:pt x="18578" y="18250"/>
                      <a:pt x="18155" y="17678"/>
                    </a:cubicBezTo>
                    <a:cubicBezTo>
                      <a:pt x="17751" y="17130"/>
                      <a:pt x="17092" y="16900"/>
                      <a:pt x="16408" y="16900"/>
                    </a:cubicBezTo>
                    <a:cubicBezTo>
                      <a:pt x="16008" y="16900"/>
                      <a:pt x="15599" y="16979"/>
                      <a:pt x="15228" y="17118"/>
                    </a:cubicBezTo>
                    <a:cubicBezTo>
                      <a:pt x="14702" y="17324"/>
                      <a:pt x="14199" y="17621"/>
                      <a:pt x="13639" y="17724"/>
                    </a:cubicBezTo>
                    <a:cubicBezTo>
                      <a:pt x="13529" y="17746"/>
                      <a:pt x="13415" y="17758"/>
                      <a:pt x="13301" y="17758"/>
                    </a:cubicBezTo>
                    <a:cubicBezTo>
                      <a:pt x="12834" y="17758"/>
                      <a:pt x="12364" y="17566"/>
                      <a:pt x="12153" y="17152"/>
                    </a:cubicBezTo>
                    <a:cubicBezTo>
                      <a:pt x="11901" y="16649"/>
                      <a:pt x="12153" y="15998"/>
                      <a:pt x="12587" y="15620"/>
                    </a:cubicBezTo>
                    <a:cubicBezTo>
                      <a:pt x="13010" y="15243"/>
                      <a:pt x="13582" y="15072"/>
                      <a:pt x="14108" y="14877"/>
                    </a:cubicBezTo>
                    <a:cubicBezTo>
                      <a:pt x="15605" y="14328"/>
                      <a:pt x="16989" y="13528"/>
                      <a:pt x="18212" y="12511"/>
                    </a:cubicBezTo>
                    <a:cubicBezTo>
                      <a:pt x="18829" y="11996"/>
                      <a:pt x="19447" y="11219"/>
                      <a:pt x="19149" y="10487"/>
                    </a:cubicBezTo>
                    <a:cubicBezTo>
                      <a:pt x="18932" y="9939"/>
                      <a:pt x="18315" y="9687"/>
                      <a:pt x="17755" y="9630"/>
                    </a:cubicBezTo>
                    <a:cubicBezTo>
                      <a:pt x="17194" y="9561"/>
                      <a:pt x="16600" y="9618"/>
                      <a:pt x="16063" y="9436"/>
                    </a:cubicBezTo>
                    <a:cubicBezTo>
                      <a:pt x="15582" y="9275"/>
                      <a:pt x="15125" y="8795"/>
                      <a:pt x="15285" y="8315"/>
                    </a:cubicBezTo>
                    <a:cubicBezTo>
                      <a:pt x="15377" y="8041"/>
                      <a:pt x="15617" y="7869"/>
                      <a:pt x="15845" y="7709"/>
                    </a:cubicBezTo>
                    <a:cubicBezTo>
                      <a:pt x="17126" y="6806"/>
                      <a:pt x="18258" y="5720"/>
                      <a:pt x="19218" y="4497"/>
                    </a:cubicBezTo>
                    <a:cubicBezTo>
                      <a:pt x="19870" y="3662"/>
                      <a:pt x="20464" y="2622"/>
                      <a:pt x="20201" y="1605"/>
                    </a:cubicBezTo>
                    <a:cubicBezTo>
                      <a:pt x="19949" y="629"/>
                      <a:pt x="18920" y="1"/>
                      <a:pt x="1791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0"/>
              <p:cNvSpPr/>
              <p:nvPr/>
            </p:nvSpPr>
            <p:spPr>
              <a:xfrm>
                <a:off x="4996058" y="3494069"/>
                <a:ext cx="503166" cy="981124"/>
              </a:xfrm>
              <a:custGeom>
                <a:avLst/>
                <a:gdLst/>
                <a:ahLst/>
                <a:cxnLst/>
                <a:rect l="l" t="t" r="r" b="b"/>
                <a:pathLst>
                  <a:path w="14611" h="28490" extrusionOk="0">
                    <a:moveTo>
                      <a:pt x="14610" y="0"/>
                    </a:moveTo>
                    <a:lnTo>
                      <a:pt x="14610" y="0"/>
                    </a:lnTo>
                    <a:cubicBezTo>
                      <a:pt x="14587" y="12"/>
                      <a:pt x="14553" y="35"/>
                      <a:pt x="14530" y="58"/>
                    </a:cubicBezTo>
                    <a:lnTo>
                      <a:pt x="14313" y="240"/>
                    </a:lnTo>
                    <a:cubicBezTo>
                      <a:pt x="14119" y="389"/>
                      <a:pt x="13833" y="641"/>
                      <a:pt x="13467" y="961"/>
                    </a:cubicBezTo>
                    <a:cubicBezTo>
                      <a:pt x="12461" y="1875"/>
                      <a:pt x="11524" y="2870"/>
                      <a:pt x="10666" y="3933"/>
                    </a:cubicBezTo>
                    <a:cubicBezTo>
                      <a:pt x="10117" y="4608"/>
                      <a:pt x="9546" y="5362"/>
                      <a:pt x="8963" y="6185"/>
                    </a:cubicBezTo>
                    <a:cubicBezTo>
                      <a:pt x="8368" y="7020"/>
                      <a:pt x="7740" y="7900"/>
                      <a:pt x="7122" y="8872"/>
                    </a:cubicBezTo>
                    <a:cubicBezTo>
                      <a:pt x="6459" y="9866"/>
                      <a:pt x="5865" y="10895"/>
                      <a:pt x="5316" y="11970"/>
                    </a:cubicBezTo>
                    <a:cubicBezTo>
                      <a:pt x="5042" y="12530"/>
                      <a:pt x="4790" y="13113"/>
                      <a:pt x="4527" y="13696"/>
                    </a:cubicBezTo>
                    <a:lnTo>
                      <a:pt x="3761" y="15502"/>
                    </a:lnTo>
                    <a:cubicBezTo>
                      <a:pt x="2732" y="17937"/>
                      <a:pt x="1829" y="20292"/>
                      <a:pt x="1178" y="22499"/>
                    </a:cubicBezTo>
                    <a:cubicBezTo>
                      <a:pt x="595" y="24454"/>
                      <a:pt x="206" y="26454"/>
                      <a:pt x="0" y="28478"/>
                    </a:cubicBezTo>
                    <a:lnTo>
                      <a:pt x="92" y="28489"/>
                    </a:lnTo>
                    <a:cubicBezTo>
                      <a:pt x="309" y="26466"/>
                      <a:pt x="709" y="24476"/>
                      <a:pt x="1292" y="22533"/>
                    </a:cubicBezTo>
                    <a:cubicBezTo>
                      <a:pt x="1944" y="20338"/>
                      <a:pt x="2847" y="17983"/>
                      <a:pt x="3887" y="15559"/>
                    </a:cubicBezTo>
                    <a:lnTo>
                      <a:pt x="4653" y="13753"/>
                    </a:lnTo>
                    <a:cubicBezTo>
                      <a:pt x="4904" y="13170"/>
                      <a:pt x="5145" y="12587"/>
                      <a:pt x="5430" y="12027"/>
                    </a:cubicBezTo>
                    <a:cubicBezTo>
                      <a:pt x="5979" y="10964"/>
                      <a:pt x="6574" y="9935"/>
                      <a:pt x="7225" y="8929"/>
                    </a:cubicBezTo>
                    <a:cubicBezTo>
                      <a:pt x="7843" y="7969"/>
                      <a:pt x="8460" y="7088"/>
                      <a:pt x="9043" y="6254"/>
                    </a:cubicBezTo>
                    <a:cubicBezTo>
                      <a:pt x="9637" y="5419"/>
                      <a:pt x="10198" y="4665"/>
                      <a:pt x="10735" y="3990"/>
                    </a:cubicBezTo>
                    <a:cubicBezTo>
                      <a:pt x="11581" y="2927"/>
                      <a:pt x="12507" y="1932"/>
                      <a:pt x="13501" y="1006"/>
                    </a:cubicBezTo>
                    <a:cubicBezTo>
                      <a:pt x="13856" y="675"/>
                      <a:pt x="14142" y="423"/>
                      <a:pt x="14324" y="263"/>
                    </a:cubicBezTo>
                    <a:lnTo>
                      <a:pt x="14542" y="69"/>
                    </a:lnTo>
                    <a:cubicBezTo>
                      <a:pt x="14565" y="46"/>
                      <a:pt x="14587" y="23"/>
                      <a:pt x="1461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0"/>
              <p:cNvSpPr/>
              <p:nvPr/>
            </p:nvSpPr>
            <p:spPr>
              <a:xfrm>
                <a:off x="5144075" y="3631065"/>
                <a:ext cx="36642" cy="2752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7992" extrusionOk="0">
                    <a:moveTo>
                      <a:pt x="1" y="1"/>
                    </a:moveTo>
                    <a:cubicBezTo>
                      <a:pt x="1" y="104"/>
                      <a:pt x="12" y="207"/>
                      <a:pt x="35" y="321"/>
                    </a:cubicBezTo>
                    <a:cubicBezTo>
                      <a:pt x="81" y="527"/>
                      <a:pt x="126" y="812"/>
                      <a:pt x="183" y="1178"/>
                    </a:cubicBezTo>
                    <a:cubicBezTo>
                      <a:pt x="298" y="1887"/>
                      <a:pt x="412" y="2893"/>
                      <a:pt x="526" y="3991"/>
                    </a:cubicBezTo>
                    <a:cubicBezTo>
                      <a:pt x="641" y="5099"/>
                      <a:pt x="755" y="6105"/>
                      <a:pt x="858" y="6826"/>
                    </a:cubicBezTo>
                    <a:cubicBezTo>
                      <a:pt x="904" y="7192"/>
                      <a:pt x="949" y="7477"/>
                      <a:pt x="995" y="7683"/>
                    </a:cubicBezTo>
                    <a:cubicBezTo>
                      <a:pt x="1007" y="7786"/>
                      <a:pt x="1029" y="7889"/>
                      <a:pt x="1064" y="7992"/>
                    </a:cubicBezTo>
                    <a:cubicBezTo>
                      <a:pt x="1064" y="7877"/>
                      <a:pt x="1052" y="7775"/>
                      <a:pt x="1041" y="7660"/>
                    </a:cubicBezTo>
                    <a:cubicBezTo>
                      <a:pt x="1018" y="7432"/>
                      <a:pt x="984" y="7146"/>
                      <a:pt x="938" y="6803"/>
                    </a:cubicBezTo>
                    <a:cubicBezTo>
                      <a:pt x="869" y="6048"/>
                      <a:pt x="778" y="5077"/>
                      <a:pt x="652" y="3968"/>
                    </a:cubicBezTo>
                    <a:cubicBezTo>
                      <a:pt x="538" y="2859"/>
                      <a:pt x="412" y="1864"/>
                      <a:pt x="264" y="1144"/>
                    </a:cubicBezTo>
                    <a:cubicBezTo>
                      <a:pt x="206" y="790"/>
                      <a:pt x="138" y="504"/>
                      <a:pt x="92" y="309"/>
                    </a:cubicBezTo>
                    <a:cubicBezTo>
                      <a:pt x="69" y="195"/>
                      <a:pt x="35" y="104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0"/>
              <p:cNvSpPr/>
              <p:nvPr/>
            </p:nvSpPr>
            <p:spPr>
              <a:xfrm>
                <a:off x="5180683" y="3845755"/>
                <a:ext cx="320889" cy="60541"/>
              </a:xfrm>
              <a:custGeom>
                <a:avLst/>
                <a:gdLst/>
                <a:ahLst/>
                <a:cxnLst/>
                <a:rect l="l" t="t" r="r" b="b"/>
                <a:pathLst>
                  <a:path w="9318" h="1758" extrusionOk="0">
                    <a:moveTo>
                      <a:pt x="9129" y="0"/>
                    </a:moveTo>
                    <a:cubicBezTo>
                      <a:pt x="9066" y="0"/>
                      <a:pt x="9004" y="3"/>
                      <a:pt x="8941" y="9"/>
                    </a:cubicBezTo>
                    <a:cubicBezTo>
                      <a:pt x="8701" y="9"/>
                      <a:pt x="8358" y="20"/>
                      <a:pt x="7923" y="66"/>
                    </a:cubicBezTo>
                    <a:cubicBezTo>
                      <a:pt x="6814" y="157"/>
                      <a:pt x="5694" y="317"/>
                      <a:pt x="4596" y="523"/>
                    </a:cubicBezTo>
                    <a:cubicBezTo>
                      <a:pt x="3305" y="775"/>
                      <a:pt x="2150" y="1060"/>
                      <a:pt x="1315" y="1300"/>
                    </a:cubicBezTo>
                    <a:cubicBezTo>
                      <a:pt x="904" y="1426"/>
                      <a:pt x="572" y="1529"/>
                      <a:pt x="344" y="1609"/>
                    </a:cubicBezTo>
                    <a:cubicBezTo>
                      <a:pt x="229" y="1643"/>
                      <a:pt x="104" y="1701"/>
                      <a:pt x="1" y="1758"/>
                    </a:cubicBezTo>
                    <a:cubicBezTo>
                      <a:pt x="127" y="1735"/>
                      <a:pt x="241" y="1712"/>
                      <a:pt x="367" y="1666"/>
                    </a:cubicBezTo>
                    <a:cubicBezTo>
                      <a:pt x="595" y="1598"/>
                      <a:pt x="927" y="1506"/>
                      <a:pt x="1350" y="1403"/>
                    </a:cubicBezTo>
                    <a:cubicBezTo>
                      <a:pt x="2173" y="1175"/>
                      <a:pt x="3327" y="900"/>
                      <a:pt x="4619" y="660"/>
                    </a:cubicBezTo>
                    <a:cubicBezTo>
                      <a:pt x="5911" y="420"/>
                      <a:pt x="7077" y="249"/>
                      <a:pt x="7935" y="157"/>
                    </a:cubicBezTo>
                    <a:cubicBezTo>
                      <a:pt x="8369" y="112"/>
                      <a:pt x="8712" y="77"/>
                      <a:pt x="8952" y="54"/>
                    </a:cubicBezTo>
                    <a:cubicBezTo>
                      <a:pt x="9078" y="54"/>
                      <a:pt x="9204" y="43"/>
                      <a:pt x="9318" y="9"/>
                    </a:cubicBezTo>
                    <a:cubicBezTo>
                      <a:pt x="9255" y="3"/>
                      <a:pt x="9192" y="0"/>
                      <a:pt x="912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0"/>
              <p:cNvSpPr/>
              <p:nvPr/>
            </p:nvSpPr>
            <p:spPr>
              <a:xfrm>
                <a:off x="4878726" y="3853125"/>
                <a:ext cx="161822" cy="410254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1191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46"/>
                      <a:pt x="23" y="80"/>
                      <a:pt x="46" y="126"/>
                    </a:cubicBezTo>
                    <a:cubicBezTo>
                      <a:pt x="80" y="218"/>
                      <a:pt x="126" y="332"/>
                      <a:pt x="183" y="469"/>
                    </a:cubicBezTo>
                    <a:cubicBezTo>
                      <a:pt x="309" y="789"/>
                      <a:pt x="480" y="1224"/>
                      <a:pt x="698" y="1738"/>
                    </a:cubicBezTo>
                    <a:cubicBezTo>
                      <a:pt x="1121" y="2824"/>
                      <a:pt x="1681" y="4322"/>
                      <a:pt x="2298" y="5979"/>
                    </a:cubicBezTo>
                    <a:cubicBezTo>
                      <a:pt x="2904" y="7637"/>
                      <a:pt x="3487" y="9135"/>
                      <a:pt x="3933" y="10198"/>
                    </a:cubicBezTo>
                    <a:cubicBezTo>
                      <a:pt x="4162" y="10735"/>
                      <a:pt x="4333" y="11158"/>
                      <a:pt x="4482" y="11455"/>
                    </a:cubicBezTo>
                    <a:lnTo>
                      <a:pt x="4642" y="11798"/>
                    </a:lnTo>
                    <a:cubicBezTo>
                      <a:pt x="4653" y="11833"/>
                      <a:pt x="4676" y="11867"/>
                      <a:pt x="4699" y="11913"/>
                    </a:cubicBezTo>
                    <a:cubicBezTo>
                      <a:pt x="4699" y="11867"/>
                      <a:pt x="4688" y="11821"/>
                      <a:pt x="4676" y="11775"/>
                    </a:cubicBezTo>
                    <a:cubicBezTo>
                      <a:pt x="4630" y="11684"/>
                      <a:pt x="4596" y="11570"/>
                      <a:pt x="4539" y="11433"/>
                    </a:cubicBezTo>
                    <a:cubicBezTo>
                      <a:pt x="4413" y="11112"/>
                      <a:pt x="4230" y="10678"/>
                      <a:pt x="4024" y="10164"/>
                    </a:cubicBezTo>
                    <a:cubicBezTo>
                      <a:pt x="3601" y="9078"/>
                      <a:pt x="3041" y="7580"/>
                      <a:pt x="2424" y="5922"/>
                    </a:cubicBezTo>
                    <a:cubicBezTo>
                      <a:pt x="1818" y="4265"/>
                      <a:pt x="1235" y="2767"/>
                      <a:pt x="789" y="1704"/>
                    </a:cubicBezTo>
                    <a:cubicBezTo>
                      <a:pt x="561" y="1167"/>
                      <a:pt x="389" y="744"/>
                      <a:pt x="240" y="446"/>
                    </a:cubicBezTo>
                    <a:lnTo>
                      <a:pt x="69" y="115"/>
                    </a:lnTo>
                    <a:cubicBezTo>
                      <a:pt x="58" y="69"/>
                      <a:pt x="35" y="35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0"/>
              <p:cNvSpPr/>
              <p:nvPr/>
            </p:nvSpPr>
            <p:spPr>
              <a:xfrm>
                <a:off x="5040518" y="4125568"/>
                <a:ext cx="426818" cy="137440"/>
              </a:xfrm>
              <a:custGeom>
                <a:avLst/>
                <a:gdLst/>
                <a:ahLst/>
                <a:cxnLst/>
                <a:rect l="l" t="t" r="r" b="b"/>
                <a:pathLst>
                  <a:path w="12394" h="3991" extrusionOk="0">
                    <a:moveTo>
                      <a:pt x="12393" y="0"/>
                    </a:moveTo>
                    <a:cubicBezTo>
                      <a:pt x="12348" y="0"/>
                      <a:pt x="12302" y="12"/>
                      <a:pt x="12268" y="23"/>
                    </a:cubicBezTo>
                    <a:lnTo>
                      <a:pt x="11902" y="115"/>
                    </a:lnTo>
                    <a:cubicBezTo>
                      <a:pt x="11582" y="206"/>
                      <a:pt x="11124" y="343"/>
                      <a:pt x="10564" y="515"/>
                    </a:cubicBezTo>
                    <a:cubicBezTo>
                      <a:pt x="9432" y="846"/>
                      <a:pt x="7878" y="1349"/>
                      <a:pt x="6186" y="1932"/>
                    </a:cubicBezTo>
                    <a:cubicBezTo>
                      <a:pt x="4482" y="2504"/>
                      <a:pt x="2939" y="3030"/>
                      <a:pt x="1819" y="3396"/>
                    </a:cubicBezTo>
                    <a:lnTo>
                      <a:pt x="493" y="3819"/>
                    </a:lnTo>
                    <a:lnTo>
                      <a:pt x="127" y="3944"/>
                    </a:lnTo>
                    <a:cubicBezTo>
                      <a:pt x="81" y="3956"/>
                      <a:pt x="47" y="3967"/>
                      <a:pt x="1" y="3990"/>
                    </a:cubicBezTo>
                    <a:cubicBezTo>
                      <a:pt x="47" y="3990"/>
                      <a:pt x="92" y="3979"/>
                      <a:pt x="138" y="3967"/>
                    </a:cubicBezTo>
                    <a:lnTo>
                      <a:pt x="504" y="3876"/>
                    </a:lnTo>
                    <a:cubicBezTo>
                      <a:pt x="824" y="3784"/>
                      <a:pt x="1270" y="3659"/>
                      <a:pt x="1841" y="3487"/>
                    </a:cubicBezTo>
                    <a:cubicBezTo>
                      <a:pt x="2973" y="3144"/>
                      <a:pt x="4517" y="2630"/>
                      <a:pt x="6220" y="2058"/>
                    </a:cubicBezTo>
                    <a:cubicBezTo>
                      <a:pt x="7923" y="1475"/>
                      <a:pt x="9467" y="961"/>
                      <a:pt x="10587" y="595"/>
                    </a:cubicBezTo>
                    <a:lnTo>
                      <a:pt x="11913" y="172"/>
                    </a:lnTo>
                    <a:lnTo>
                      <a:pt x="12279" y="46"/>
                    </a:lnTo>
                    <a:cubicBezTo>
                      <a:pt x="12313" y="35"/>
                      <a:pt x="12359" y="12"/>
                      <a:pt x="1239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0"/>
              <p:cNvSpPr/>
              <p:nvPr/>
            </p:nvSpPr>
            <p:spPr>
              <a:xfrm>
                <a:off x="5314959" y="2204690"/>
                <a:ext cx="225221" cy="193332"/>
              </a:xfrm>
              <a:custGeom>
                <a:avLst/>
                <a:gdLst/>
                <a:ahLst/>
                <a:cxnLst/>
                <a:rect l="l" t="t" r="r" b="b"/>
                <a:pathLst>
                  <a:path w="6540" h="5614" extrusionOk="0">
                    <a:moveTo>
                      <a:pt x="972" y="0"/>
                    </a:moveTo>
                    <a:cubicBezTo>
                      <a:pt x="435" y="0"/>
                      <a:pt x="12" y="423"/>
                      <a:pt x="12" y="961"/>
                    </a:cubicBezTo>
                    <a:lnTo>
                      <a:pt x="12" y="3476"/>
                    </a:lnTo>
                    <a:cubicBezTo>
                      <a:pt x="0" y="3922"/>
                      <a:pt x="343" y="4287"/>
                      <a:pt x="789" y="4333"/>
                    </a:cubicBezTo>
                    <a:lnTo>
                      <a:pt x="1521" y="5613"/>
                    </a:lnTo>
                    <a:lnTo>
                      <a:pt x="1521" y="4264"/>
                    </a:lnTo>
                    <a:lnTo>
                      <a:pt x="5579" y="4264"/>
                    </a:lnTo>
                    <a:cubicBezTo>
                      <a:pt x="6105" y="4264"/>
                      <a:pt x="6539" y="3830"/>
                      <a:pt x="6539" y="3304"/>
                    </a:cubicBezTo>
                    <a:lnTo>
                      <a:pt x="6539" y="961"/>
                    </a:lnTo>
                    <a:cubicBezTo>
                      <a:pt x="6539" y="435"/>
                      <a:pt x="6105" y="0"/>
                      <a:pt x="5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0"/>
              <p:cNvSpPr/>
              <p:nvPr/>
            </p:nvSpPr>
            <p:spPr>
              <a:xfrm>
                <a:off x="5464147" y="2268849"/>
                <a:ext cx="27206" cy="27206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0" y="1"/>
                    </a:moveTo>
                    <a:cubicBezTo>
                      <a:pt x="172" y="1"/>
                      <a:pt x="1" y="172"/>
                      <a:pt x="1" y="401"/>
                    </a:cubicBezTo>
                    <a:cubicBezTo>
                      <a:pt x="1" y="618"/>
                      <a:pt x="172" y="790"/>
                      <a:pt x="390" y="790"/>
                    </a:cubicBezTo>
                    <a:cubicBezTo>
                      <a:pt x="607" y="790"/>
                      <a:pt x="790" y="618"/>
                      <a:pt x="790" y="401"/>
                    </a:cubicBezTo>
                    <a:cubicBezTo>
                      <a:pt x="790" y="172"/>
                      <a:pt x="607" y="1"/>
                      <a:pt x="3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0"/>
              <p:cNvSpPr/>
              <p:nvPr/>
            </p:nvSpPr>
            <p:spPr>
              <a:xfrm>
                <a:off x="5412179" y="2268849"/>
                <a:ext cx="27206" cy="27206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401" y="1"/>
                    </a:moveTo>
                    <a:cubicBezTo>
                      <a:pt x="184" y="1"/>
                      <a:pt x="1" y="172"/>
                      <a:pt x="1" y="401"/>
                    </a:cubicBezTo>
                    <a:cubicBezTo>
                      <a:pt x="1" y="618"/>
                      <a:pt x="184" y="790"/>
                      <a:pt x="401" y="790"/>
                    </a:cubicBezTo>
                    <a:cubicBezTo>
                      <a:pt x="618" y="790"/>
                      <a:pt x="790" y="618"/>
                      <a:pt x="790" y="401"/>
                    </a:cubicBezTo>
                    <a:cubicBezTo>
                      <a:pt x="790" y="172"/>
                      <a:pt x="618" y="1"/>
                      <a:pt x="40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0"/>
              <p:cNvSpPr/>
              <p:nvPr/>
            </p:nvSpPr>
            <p:spPr>
              <a:xfrm>
                <a:off x="5360212" y="2268849"/>
                <a:ext cx="31924" cy="27309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93" extrusionOk="0">
                    <a:moveTo>
                      <a:pt x="392" y="0"/>
                    </a:moveTo>
                    <a:cubicBezTo>
                      <a:pt x="173" y="0"/>
                      <a:pt x="1" y="179"/>
                      <a:pt x="1" y="401"/>
                    </a:cubicBezTo>
                    <a:cubicBezTo>
                      <a:pt x="1" y="633"/>
                      <a:pt x="195" y="792"/>
                      <a:pt x="399" y="792"/>
                    </a:cubicBezTo>
                    <a:cubicBezTo>
                      <a:pt x="495" y="792"/>
                      <a:pt x="594" y="756"/>
                      <a:pt x="675" y="675"/>
                    </a:cubicBezTo>
                    <a:cubicBezTo>
                      <a:pt x="927" y="424"/>
                      <a:pt x="755" y="1"/>
                      <a:pt x="412" y="1"/>
                    </a:cubicBezTo>
                    <a:cubicBezTo>
                      <a:pt x="406" y="0"/>
                      <a:pt x="399" y="0"/>
                      <a:pt x="39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0"/>
              <p:cNvSpPr/>
              <p:nvPr/>
            </p:nvSpPr>
            <p:spPr>
              <a:xfrm>
                <a:off x="3413744" y="2403159"/>
                <a:ext cx="236241" cy="295646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8585" extrusionOk="0">
                    <a:moveTo>
                      <a:pt x="6860" y="4115"/>
                    </a:moveTo>
                    <a:cubicBezTo>
                      <a:pt x="6860" y="4115"/>
                      <a:pt x="6860" y="4116"/>
                      <a:pt x="6860" y="4117"/>
                    </a:cubicBezTo>
                    <a:lnTo>
                      <a:pt x="6860" y="4117"/>
                    </a:lnTo>
                    <a:cubicBezTo>
                      <a:pt x="6860" y="4116"/>
                      <a:pt x="6860" y="4115"/>
                      <a:pt x="6860" y="4115"/>
                    </a:cubicBezTo>
                    <a:close/>
                    <a:moveTo>
                      <a:pt x="6860" y="4117"/>
                    </a:moveTo>
                    <a:cubicBezTo>
                      <a:pt x="6859" y="4139"/>
                      <a:pt x="6848" y="4161"/>
                      <a:pt x="6848" y="4183"/>
                    </a:cubicBezTo>
                    <a:lnTo>
                      <a:pt x="6820" y="4326"/>
                    </a:lnTo>
                    <a:lnTo>
                      <a:pt x="6820" y="4326"/>
                    </a:lnTo>
                    <a:cubicBezTo>
                      <a:pt x="6832" y="4279"/>
                      <a:pt x="6842" y="4239"/>
                      <a:pt x="6848" y="4206"/>
                    </a:cubicBezTo>
                    <a:cubicBezTo>
                      <a:pt x="6858" y="4158"/>
                      <a:pt x="6860" y="4126"/>
                      <a:pt x="6860" y="4117"/>
                    </a:cubicBezTo>
                    <a:close/>
                    <a:moveTo>
                      <a:pt x="5217" y="1"/>
                    </a:moveTo>
                    <a:cubicBezTo>
                      <a:pt x="4972" y="1"/>
                      <a:pt x="4735" y="103"/>
                      <a:pt x="4562" y="285"/>
                    </a:cubicBezTo>
                    <a:cubicBezTo>
                      <a:pt x="4333" y="502"/>
                      <a:pt x="4173" y="788"/>
                      <a:pt x="4093" y="1097"/>
                    </a:cubicBezTo>
                    <a:cubicBezTo>
                      <a:pt x="4013" y="1417"/>
                      <a:pt x="3945" y="1748"/>
                      <a:pt x="3910" y="2080"/>
                    </a:cubicBezTo>
                    <a:cubicBezTo>
                      <a:pt x="3876" y="2240"/>
                      <a:pt x="3853" y="2411"/>
                      <a:pt x="3819" y="2583"/>
                    </a:cubicBezTo>
                    <a:cubicBezTo>
                      <a:pt x="3796" y="2674"/>
                      <a:pt x="3785" y="2754"/>
                      <a:pt x="3762" y="2846"/>
                    </a:cubicBezTo>
                    <a:cubicBezTo>
                      <a:pt x="3752" y="2876"/>
                      <a:pt x="3741" y="2916"/>
                      <a:pt x="3731" y="2949"/>
                    </a:cubicBezTo>
                    <a:lnTo>
                      <a:pt x="3727" y="2949"/>
                    </a:lnTo>
                    <a:cubicBezTo>
                      <a:pt x="3007" y="2777"/>
                      <a:pt x="2264" y="2651"/>
                      <a:pt x="1521" y="2571"/>
                    </a:cubicBezTo>
                    <a:cubicBezTo>
                      <a:pt x="1475" y="2566"/>
                      <a:pt x="1427" y="2563"/>
                      <a:pt x="1377" y="2563"/>
                    </a:cubicBezTo>
                    <a:cubicBezTo>
                      <a:pt x="1327" y="2563"/>
                      <a:pt x="1275" y="2566"/>
                      <a:pt x="1224" y="2571"/>
                    </a:cubicBezTo>
                    <a:cubicBezTo>
                      <a:pt x="1201" y="2571"/>
                      <a:pt x="1167" y="2583"/>
                      <a:pt x="1144" y="2594"/>
                    </a:cubicBezTo>
                    <a:cubicBezTo>
                      <a:pt x="1110" y="2617"/>
                      <a:pt x="1098" y="2640"/>
                      <a:pt x="1075" y="2674"/>
                    </a:cubicBezTo>
                    <a:cubicBezTo>
                      <a:pt x="1052" y="2720"/>
                      <a:pt x="1029" y="2766"/>
                      <a:pt x="1018" y="2811"/>
                    </a:cubicBezTo>
                    <a:cubicBezTo>
                      <a:pt x="938" y="2994"/>
                      <a:pt x="881" y="3189"/>
                      <a:pt x="824" y="3372"/>
                    </a:cubicBezTo>
                    <a:cubicBezTo>
                      <a:pt x="709" y="3760"/>
                      <a:pt x="606" y="4149"/>
                      <a:pt x="504" y="4538"/>
                    </a:cubicBezTo>
                    <a:cubicBezTo>
                      <a:pt x="424" y="4869"/>
                      <a:pt x="332" y="5212"/>
                      <a:pt x="252" y="5544"/>
                    </a:cubicBezTo>
                    <a:cubicBezTo>
                      <a:pt x="206" y="5715"/>
                      <a:pt x="161" y="5875"/>
                      <a:pt x="126" y="6047"/>
                    </a:cubicBezTo>
                    <a:cubicBezTo>
                      <a:pt x="81" y="6207"/>
                      <a:pt x="46" y="6378"/>
                      <a:pt x="23" y="6550"/>
                    </a:cubicBezTo>
                    <a:cubicBezTo>
                      <a:pt x="1" y="6893"/>
                      <a:pt x="92" y="7236"/>
                      <a:pt x="298" y="7521"/>
                    </a:cubicBezTo>
                    <a:cubicBezTo>
                      <a:pt x="492" y="7807"/>
                      <a:pt x="789" y="7990"/>
                      <a:pt x="1132" y="8036"/>
                    </a:cubicBezTo>
                    <a:cubicBezTo>
                      <a:pt x="1761" y="8116"/>
                      <a:pt x="2378" y="8162"/>
                      <a:pt x="2962" y="8207"/>
                    </a:cubicBezTo>
                    <a:cubicBezTo>
                      <a:pt x="3556" y="8253"/>
                      <a:pt x="4116" y="8287"/>
                      <a:pt x="4653" y="8310"/>
                    </a:cubicBezTo>
                    <a:lnTo>
                      <a:pt x="4642" y="8310"/>
                    </a:lnTo>
                    <a:lnTo>
                      <a:pt x="5865" y="8585"/>
                    </a:lnTo>
                    <a:lnTo>
                      <a:pt x="5900" y="8585"/>
                    </a:lnTo>
                    <a:lnTo>
                      <a:pt x="5911" y="8550"/>
                    </a:lnTo>
                    <a:cubicBezTo>
                      <a:pt x="6208" y="7190"/>
                      <a:pt x="6448" y="6081"/>
                      <a:pt x="6608" y="5304"/>
                    </a:cubicBezTo>
                    <a:cubicBezTo>
                      <a:pt x="6688" y="4926"/>
                      <a:pt x="6757" y="4629"/>
                      <a:pt x="6803" y="4412"/>
                    </a:cubicBezTo>
                    <a:lnTo>
                      <a:pt x="6820" y="4326"/>
                    </a:lnTo>
                    <a:lnTo>
                      <a:pt x="6820" y="4326"/>
                    </a:lnTo>
                    <a:cubicBezTo>
                      <a:pt x="6811" y="4362"/>
                      <a:pt x="6801" y="4402"/>
                      <a:pt x="6791" y="4446"/>
                    </a:cubicBezTo>
                    <a:cubicBezTo>
                      <a:pt x="6746" y="4652"/>
                      <a:pt x="6677" y="4949"/>
                      <a:pt x="6585" y="5338"/>
                    </a:cubicBezTo>
                    <a:cubicBezTo>
                      <a:pt x="6416" y="6096"/>
                      <a:pt x="6168" y="7189"/>
                      <a:pt x="5864" y="8519"/>
                    </a:cubicBezTo>
                    <a:lnTo>
                      <a:pt x="5864" y="8519"/>
                    </a:lnTo>
                    <a:lnTo>
                      <a:pt x="4676" y="8253"/>
                    </a:lnTo>
                    <a:lnTo>
                      <a:pt x="2984" y="8139"/>
                    </a:lnTo>
                    <a:cubicBezTo>
                      <a:pt x="2401" y="8093"/>
                      <a:pt x="1784" y="8059"/>
                      <a:pt x="1167" y="7967"/>
                    </a:cubicBezTo>
                    <a:cubicBezTo>
                      <a:pt x="847" y="7922"/>
                      <a:pt x="572" y="7750"/>
                      <a:pt x="389" y="7499"/>
                    </a:cubicBezTo>
                    <a:cubicBezTo>
                      <a:pt x="206" y="7224"/>
                      <a:pt x="115" y="6904"/>
                      <a:pt x="138" y="6584"/>
                    </a:cubicBezTo>
                    <a:cubicBezTo>
                      <a:pt x="161" y="6412"/>
                      <a:pt x="184" y="6252"/>
                      <a:pt x="229" y="6092"/>
                    </a:cubicBezTo>
                    <a:cubicBezTo>
                      <a:pt x="275" y="5921"/>
                      <a:pt x="321" y="5761"/>
                      <a:pt x="355" y="5589"/>
                    </a:cubicBezTo>
                    <a:cubicBezTo>
                      <a:pt x="446" y="5258"/>
                      <a:pt x="526" y="4926"/>
                      <a:pt x="618" y="4583"/>
                    </a:cubicBezTo>
                    <a:cubicBezTo>
                      <a:pt x="721" y="4195"/>
                      <a:pt x="824" y="3806"/>
                      <a:pt x="938" y="3429"/>
                    </a:cubicBezTo>
                    <a:cubicBezTo>
                      <a:pt x="995" y="3234"/>
                      <a:pt x="1052" y="3051"/>
                      <a:pt x="1121" y="2869"/>
                    </a:cubicBezTo>
                    <a:cubicBezTo>
                      <a:pt x="1132" y="2823"/>
                      <a:pt x="1155" y="2789"/>
                      <a:pt x="1178" y="2743"/>
                    </a:cubicBezTo>
                    <a:cubicBezTo>
                      <a:pt x="1190" y="2731"/>
                      <a:pt x="1201" y="2720"/>
                      <a:pt x="1212" y="2708"/>
                    </a:cubicBezTo>
                    <a:cubicBezTo>
                      <a:pt x="1224" y="2697"/>
                      <a:pt x="1235" y="2697"/>
                      <a:pt x="1258" y="2697"/>
                    </a:cubicBezTo>
                    <a:cubicBezTo>
                      <a:pt x="1304" y="2691"/>
                      <a:pt x="1350" y="2688"/>
                      <a:pt x="1395" y="2688"/>
                    </a:cubicBezTo>
                    <a:cubicBezTo>
                      <a:pt x="1441" y="2688"/>
                      <a:pt x="1487" y="2691"/>
                      <a:pt x="1532" y="2697"/>
                    </a:cubicBezTo>
                    <a:cubicBezTo>
                      <a:pt x="2264" y="2776"/>
                      <a:pt x="2984" y="2888"/>
                      <a:pt x="3693" y="3055"/>
                    </a:cubicBezTo>
                    <a:lnTo>
                      <a:pt x="3693" y="3055"/>
                    </a:lnTo>
                    <a:cubicBezTo>
                      <a:pt x="3693" y="3057"/>
                      <a:pt x="3693" y="3060"/>
                      <a:pt x="3693" y="3063"/>
                    </a:cubicBezTo>
                    <a:lnTo>
                      <a:pt x="3705" y="3086"/>
                    </a:lnTo>
                    <a:cubicBezTo>
                      <a:pt x="3705" y="3097"/>
                      <a:pt x="3727" y="3120"/>
                      <a:pt x="3750" y="3120"/>
                    </a:cubicBezTo>
                    <a:cubicBezTo>
                      <a:pt x="3773" y="3120"/>
                      <a:pt x="3785" y="3109"/>
                      <a:pt x="3796" y="3097"/>
                    </a:cubicBezTo>
                    <a:lnTo>
                      <a:pt x="3819" y="3074"/>
                    </a:lnTo>
                    <a:lnTo>
                      <a:pt x="3830" y="3040"/>
                    </a:lnTo>
                    <a:cubicBezTo>
                      <a:pt x="3842" y="2994"/>
                      <a:pt x="3853" y="2949"/>
                      <a:pt x="3865" y="2903"/>
                    </a:cubicBezTo>
                    <a:cubicBezTo>
                      <a:pt x="3887" y="2823"/>
                      <a:pt x="3910" y="2731"/>
                      <a:pt x="3922" y="2651"/>
                    </a:cubicBezTo>
                    <a:cubicBezTo>
                      <a:pt x="3956" y="2468"/>
                      <a:pt x="3990" y="2297"/>
                      <a:pt x="4013" y="2137"/>
                    </a:cubicBezTo>
                    <a:cubicBezTo>
                      <a:pt x="4059" y="1805"/>
                      <a:pt x="4116" y="1474"/>
                      <a:pt x="4196" y="1154"/>
                    </a:cubicBezTo>
                    <a:cubicBezTo>
                      <a:pt x="4265" y="856"/>
                      <a:pt x="4413" y="582"/>
                      <a:pt x="4619" y="353"/>
                    </a:cubicBezTo>
                    <a:cubicBezTo>
                      <a:pt x="4790" y="182"/>
                      <a:pt x="5016" y="90"/>
                      <a:pt x="5252" y="90"/>
                    </a:cubicBezTo>
                    <a:cubicBezTo>
                      <a:pt x="5290" y="90"/>
                      <a:pt x="5329" y="93"/>
                      <a:pt x="5367" y="98"/>
                    </a:cubicBezTo>
                    <a:lnTo>
                      <a:pt x="5367" y="98"/>
                    </a:lnTo>
                    <a:cubicBezTo>
                      <a:pt x="5255" y="600"/>
                      <a:pt x="5155" y="1059"/>
                      <a:pt x="5065" y="1474"/>
                    </a:cubicBezTo>
                    <a:lnTo>
                      <a:pt x="5065" y="1485"/>
                    </a:lnTo>
                    <a:lnTo>
                      <a:pt x="5065" y="1497"/>
                    </a:lnTo>
                    <a:cubicBezTo>
                      <a:pt x="5557" y="2617"/>
                      <a:pt x="5922" y="3463"/>
                      <a:pt x="6151" y="3977"/>
                    </a:cubicBezTo>
                    <a:lnTo>
                      <a:pt x="6677" y="4092"/>
                    </a:lnTo>
                    <a:lnTo>
                      <a:pt x="6814" y="4115"/>
                    </a:lnTo>
                    <a:lnTo>
                      <a:pt x="6860" y="4115"/>
                    </a:lnTo>
                    <a:lnTo>
                      <a:pt x="6814" y="4103"/>
                    </a:lnTo>
                    <a:lnTo>
                      <a:pt x="6688" y="4069"/>
                    </a:lnTo>
                    <a:lnTo>
                      <a:pt x="6158" y="3945"/>
                    </a:lnTo>
                    <a:lnTo>
                      <a:pt x="6158" y="3945"/>
                    </a:lnTo>
                    <a:lnTo>
                      <a:pt x="5114" y="1459"/>
                    </a:lnTo>
                    <a:lnTo>
                      <a:pt x="5114" y="1459"/>
                    </a:lnTo>
                    <a:cubicBezTo>
                      <a:pt x="5216" y="1029"/>
                      <a:pt x="5318" y="565"/>
                      <a:pt x="5431" y="68"/>
                    </a:cubicBezTo>
                    <a:lnTo>
                      <a:pt x="5442" y="33"/>
                    </a:lnTo>
                    <a:lnTo>
                      <a:pt x="5408" y="22"/>
                    </a:lnTo>
                    <a:cubicBezTo>
                      <a:pt x="5344" y="8"/>
                      <a:pt x="5281" y="1"/>
                      <a:pt x="5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0"/>
              <p:cNvSpPr/>
              <p:nvPr/>
            </p:nvSpPr>
            <p:spPr>
              <a:xfrm>
                <a:off x="3627126" y="2536195"/>
                <a:ext cx="95323" cy="175597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5099" extrusionOk="0">
                    <a:moveTo>
                      <a:pt x="1127" y="73"/>
                    </a:moveTo>
                    <a:lnTo>
                      <a:pt x="2321" y="252"/>
                    </a:lnTo>
                    <a:lnTo>
                      <a:pt x="2653" y="297"/>
                    </a:lnTo>
                    <a:cubicBezTo>
                      <a:pt x="2686" y="297"/>
                      <a:pt x="2730" y="308"/>
                      <a:pt x="2764" y="309"/>
                    </a:cubicBezTo>
                    <a:lnTo>
                      <a:pt x="2764" y="309"/>
                    </a:lnTo>
                    <a:cubicBezTo>
                      <a:pt x="2758" y="324"/>
                      <a:pt x="2748" y="354"/>
                      <a:pt x="2733" y="400"/>
                    </a:cubicBezTo>
                    <a:cubicBezTo>
                      <a:pt x="2710" y="469"/>
                      <a:pt x="2676" y="560"/>
                      <a:pt x="2642" y="663"/>
                    </a:cubicBezTo>
                    <a:cubicBezTo>
                      <a:pt x="2562" y="915"/>
                      <a:pt x="2459" y="1246"/>
                      <a:pt x="2310" y="1669"/>
                    </a:cubicBezTo>
                    <a:lnTo>
                      <a:pt x="1234" y="4999"/>
                    </a:lnTo>
                    <a:lnTo>
                      <a:pt x="1234" y="4999"/>
                    </a:lnTo>
                    <a:lnTo>
                      <a:pt x="114" y="4743"/>
                    </a:lnTo>
                    <a:lnTo>
                      <a:pt x="138" y="4630"/>
                    </a:lnTo>
                    <a:cubicBezTo>
                      <a:pt x="535" y="2827"/>
                      <a:pt x="887" y="1215"/>
                      <a:pt x="1127" y="73"/>
                    </a:cubicBezTo>
                    <a:close/>
                    <a:moveTo>
                      <a:pt x="1075" y="0"/>
                    </a:moveTo>
                    <a:lnTo>
                      <a:pt x="1064" y="34"/>
                    </a:lnTo>
                    <a:cubicBezTo>
                      <a:pt x="812" y="1166"/>
                      <a:pt x="447" y="2790"/>
                      <a:pt x="47" y="4607"/>
                    </a:cubicBezTo>
                    <a:lnTo>
                      <a:pt x="12" y="4767"/>
                    </a:lnTo>
                    <a:lnTo>
                      <a:pt x="1" y="4813"/>
                    </a:lnTo>
                    <a:lnTo>
                      <a:pt x="47" y="4824"/>
                    </a:lnTo>
                    <a:lnTo>
                      <a:pt x="1258" y="5087"/>
                    </a:lnTo>
                    <a:lnTo>
                      <a:pt x="1293" y="5099"/>
                    </a:lnTo>
                    <a:lnTo>
                      <a:pt x="1304" y="5053"/>
                    </a:lnTo>
                    <a:lnTo>
                      <a:pt x="2367" y="1646"/>
                    </a:lnTo>
                    <a:cubicBezTo>
                      <a:pt x="2493" y="1223"/>
                      <a:pt x="2596" y="892"/>
                      <a:pt x="2676" y="652"/>
                    </a:cubicBezTo>
                    <a:lnTo>
                      <a:pt x="2744" y="389"/>
                    </a:lnTo>
                    <a:cubicBezTo>
                      <a:pt x="2755" y="358"/>
                      <a:pt x="2765" y="337"/>
                      <a:pt x="2767" y="309"/>
                    </a:cubicBezTo>
                    <a:lnTo>
                      <a:pt x="2767" y="309"/>
                    </a:lnTo>
                    <a:cubicBezTo>
                      <a:pt x="2767" y="309"/>
                      <a:pt x="2767" y="309"/>
                      <a:pt x="2767" y="309"/>
                    </a:cubicBezTo>
                    <a:cubicBezTo>
                      <a:pt x="2767" y="309"/>
                      <a:pt x="2767" y="309"/>
                      <a:pt x="2767" y="309"/>
                    </a:cubicBezTo>
                    <a:lnTo>
                      <a:pt x="2767" y="309"/>
                    </a:lnTo>
                    <a:cubicBezTo>
                      <a:pt x="2767" y="305"/>
                      <a:pt x="2767" y="301"/>
                      <a:pt x="2767" y="297"/>
                    </a:cubicBezTo>
                    <a:lnTo>
                      <a:pt x="2767" y="297"/>
                    </a:lnTo>
                    <a:cubicBezTo>
                      <a:pt x="2767" y="297"/>
                      <a:pt x="2766" y="301"/>
                      <a:pt x="2764" y="308"/>
                    </a:cubicBezTo>
                    <a:lnTo>
                      <a:pt x="2764" y="308"/>
                    </a:lnTo>
                    <a:cubicBezTo>
                      <a:pt x="2731" y="297"/>
                      <a:pt x="2698" y="286"/>
                      <a:pt x="2664" y="274"/>
                    </a:cubicBezTo>
                    <a:lnTo>
                      <a:pt x="2333" y="21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0"/>
              <p:cNvSpPr/>
              <p:nvPr/>
            </p:nvSpPr>
            <p:spPr>
              <a:xfrm>
                <a:off x="5052744" y="2323571"/>
                <a:ext cx="138198" cy="13193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831" extrusionOk="0">
                    <a:moveTo>
                      <a:pt x="2001" y="1"/>
                    </a:moveTo>
                    <a:lnTo>
                      <a:pt x="1384" y="1258"/>
                    </a:lnTo>
                    <a:lnTo>
                      <a:pt x="0" y="1464"/>
                    </a:lnTo>
                    <a:lnTo>
                      <a:pt x="995" y="2447"/>
                    </a:lnTo>
                    <a:lnTo>
                      <a:pt x="766" y="3831"/>
                    </a:lnTo>
                    <a:lnTo>
                      <a:pt x="2001" y="3167"/>
                    </a:lnTo>
                    <a:lnTo>
                      <a:pt x="3247" y="3831"/>
                    </a:lnTo>
                    <a:lnTo>
                      <a:pt x="3007" y="2447"/>
                    </a:lnTo>
                    <a:lnTo>
                      <a:pt x="4013" y="1464"/>
                    </a:lnTo>
                    <a:lnTo>
                      <a:pt x="2630" y="1258"/>
                    </a:lnTo>
                    <a:lnTo>
                      <a:pt x="2001" y="1"/>
                    </a:lnTo>
                    <a:close/>
                    <a:moveTo>
                      <a:pt x="766" y="3831"/>
                    </a:moveTo>
                    <a:lnTo>
                      <a:pt x="766" y="3831"/>
                    </a:lnTo>
                    <a:lnTo>
                      <a:pt x="766" y="383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0"/>
              <p:cNvSpPr/>
              <p:nvPr/>
            </p:nvSpPr>
            <p:spPr>
              <a:xfrm>
                <a:off x="5442899" y="2995640"/>
                <a:ext cx="69323" cy="65776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910" extrusionOk="0">
                    <a:moveTo>
                      <a:pt x="1007" y="0"/>
                    </a:moveTo>
                    <a:lnTo>
                      <a:pt x="698" y="629"/>
                    </a:lnTo>
                    <a:lnTo>
                      <a:pt x="1" y="732"/>
                    </a:lnTo>
                    <a:lnTo>
                      <a:pt x="504" y="1224"/>
                    </a:lnTo>
                    <a:lnTo>
                      <a:pt x="389" y="1910"/>
                    </a:lnTo>
                    <a:lnTo>
                      <a:pt x="1007" y="1589"/>
                    </a:lnTo>
                    <a:lnTo>
                      <a:pt x="1624" y="1910"/>
                    </a:lnTo>
                    <a:lnTo>
                      <a:pt x="1510" y="1224"/>
                    </a:lnTo>
                    <a:lnTo>
                      <a:pt x="2013" y="732"/>
                    </a:lnTo>
                    <a:lnTo>
                      <a:pt x="1315" y="629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0"/>
              <p:cNvSpPr/>
              <p:nvPr/>
            </p:nvSpPr>
            <p:spPr>
              <a:xfrm>
                <a:off x="3428312" y="3505468"/>
                <a:ext cx="69323" cy="65810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911" extrusionOk="0">
                    <a:moveTo>
                      <a:pt x="1007" y="1"/>
                    </a:moveTo>
                    <a:lnTo>
                      <a:pt x="698" y="630"/>
                    </a:lnTo>
                    <a:lnTo>
                      <a:pt x="1" y="733"/>
                    </a:lnTo>
                    <a:lnTo>
                      <a:pt x="504" y="1224"/>
                    </a:lnTo>
                    <a:lnTo>
                      <a:pt x="389" y="1910"/>
                    </a:lnTo>
                    <a:lnTo>
                      <a:pt x="1007" y="1579"/>
                    </a:lnTo>
                    <a:lnTo>
                      <a:pt x="1624" y="1910"/>
                    </a:lnTo>
                    <a:lnTo>
                      <a:pt x="1510" y="1224"/>
                    </a:lnTo>
                    <a:lnTo>
                      <a:pt x="2013" y="733"/>
                    </a:lnTo>
                    <a:lnTo>
                      <a:pt x="1315" y="630"/>
                    </a:lnTo>
                    <a:lnTo>
                      <a:pt x="1007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0"/>
              <p:cNvSpPr/>
              <p:nvPr/>
            </p:nvSpPr>
            <p:spPr>
              <a:xfrm>
                <a:off x="3864924" y="2272775"/>
                <a:ext cx="1149627" cy="2330730"/>
              </a:xfrm>
              <a:custGeom>
                <a:avLst/>
                <a:gdLst/>
                <a:ahLst/>
                <a:cxnLst/>
                <a:rect l="l" t="t" r="r" b="b"/>
                <a:pathLst>
                  <a:path w="33383" h="67680" extrusionOk="0">
                    <a:moveTo>
                      <a:pt x="27971" y="1"/>
                    </a:moveTo>
                    <a:cubicBezTo>
                      <a:pt x="27957" y="1"/>
                      <a:pt x="27943" y="1"/>
                      <a:pt x="27929" y="1"/>
                    </a:cubicBezTo>
                    <a:lnTo>
                      <a:pt x="4985" y="138"/>
                    </a:lnTo>
                    <a:cubicBezTo>
                      <a:pt x="2230" y="161"/>
                      <a:pt x="1" y="2413"/>
                      <a:pt x="24" y="5180"/>
                    </a:cubicBezTo>
                    <a:lnTo>
                      <a:pt x="424" y="62706"/>
                    </a:lnTo>
                    <a:cubicBezTo>
                      <a:pt x="447" y="65465"/>
                      <a:pt x="2687" y="67679"/>
                      <a:pt x="5433" y="67679"/>
                    </a:cubicBezTo>
                    <a:cubicBezTo>
                      <a:pt x="5440" y="67679"/>
                      <a:pt x="5447" y="67679"/>
                      <a:pt x="5454" y="67679"/>
                    </a:cubicBezTo>
                    <a:lnTo>
                      <a:pt x="28398" y="67530"/>
                    </a:lnTo>
                    <a:cubicBezTo>
                      <a:pt x="31165" y="67507"/>
                      <a:pt x="33382" y="65255"/>
                      <a:pt x="33371" y="62500"/>
                    </a:cubicBezTo>
                    <a:lnTo>
                      <a:pt x="32971" y="4963"/>
                    </a:lnTo>
                    <a:cubicBezTo>
                      <a:pt x="32948" y="2221"/>
                      <a:pt x="30719" y="1"/>
                      <a:pt x="279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0"/>
              <p:cNvSpPr/>
              <p:nvPr/>
            </p:nvSpPr>
            <p:spPr>
              <a:xfrm>
                <a:off x="3917684" y="2341307"/>
                <a:ext cx="1044111" cy="2180686"/>
              </a:xfrm>
              <a:custGeom>
                <a:avLst/>
                <a:gdLst/>
                <a:ahLst/>
                <a:cxnLst/>
                <a:rect l="l" t="t" r="r" b="b"/>
                <a:pathLst>
                  <a:path w="30319" h="63323" extrusionOk="0">
                    <a:moveTo>
                      <a:pt x="26418" y="0"/>
                    </a:moveTo>
                    <a:cubicBezTo>
                      <a:pt x="26411" y="0"/>
                      <a:pt x="26404" y="0"/>
                      <a:pt x="26397" y="0"/>
                    </a:cubicBezTo>
                    <a:lnTo>
                      <a:pt x="21939" y="23"/>
                    </a:lnTo>
                    <a:cubicBezTo>
                      <a:pt x="21333" y="46"/>
                      <a:pt x="20853" y="560"/>
                      <a:pt x="20876" y="1166"/>
                    </a:cubicBezTo>
                    <a:lnTo>
                      <a:pt x="20876" y="1978"/>
                    </a:lnTo>
                    <a:cubicBezTo>
                      <a:pt x="20887" y="2584"/>
                      <a:pt x="20407" y="3098"/>
                      <a:pt x="19801" y="3110"/>
                    </a:cubicBezTo>
                    <a:lnTo>
                      <a:pt x="11124" y="3167"/>
                    </a:lnTo>
                    <a:cubicBezTo>
                      <a:pt x="10518" y="3156"/>
                      <a:pt x="10027" y="2664"/>
                      <a:pt x="10038" y="2047"/>
                    </a:cubicBezTo>
                    <a:lnTo>
                      <a:pt x="10038" y="1246"/>
                    </a:lnTo>
                    <a:cubicBezTo>
                      <a:pt x="10049" y="629"/>
                      <a:pt x="9558" y="126"/>
                      <a:pt x="8952" y="115"/>
                    </a:cubicBezTo>
                    <a:lnTo>
                      <a:pt x="7386" y="126"/>
                    </a:lnTo>
                    <a:lnTo>
                      <a:pt x="3487" y="149"/>
                    </a:lnTo>
                    <a:cubicBezTo>
                      <a:pt x="1555" y="172"/>
                      <a:pt x="1" y="1749"/>
                      <a:pt x="12" y="3681"/>
                    </a:cubicBezTo>
                    <a:lnTo>
                      <a:pt x="401" y="59836"/>
                    </a:lnTo>
                    <a:cubicBezTo>
                      <a:pt x="412" y="61761"/>
                      <a:pt x="1978" y="63323"/>
                      <a:pt x="3901" y="63323"/>
                    </a:cubicBezTo>
                    <a:cubicBezTo>
                      <a:pt x="3908" y="63323"/>
                      <a:pt x="3915" y="63323"/>
                      <a:pt x="3922" y="63323"/>
                    </a:cubicBezTo>
                    <a:lnTo>
                      <a:pt x="26832" y="63162"/>
                    </a:lnTo>
                    <a:cubicBezTo>
                      <a:pt x="28764" y="63151"/>
                      <a:pt x="30319" y="61573"/>
                      <a:pt x="30307" y="59641"/>
                    </a:cubicBezTo>
                    <a:lnTo>
                      <a:pt x="29918" y="3476"/>
                    </a:lnTo>
                    <a:cubicBezTo>
                      <a:pt x="29907" y="1551"/>
                      <a:pt x="28341" y="0"/>
                      <a:pt x="26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0"/>
              <p:cNvSpPr/>
              <p:nvPr/>
            </p:nvSpPr>
            <p:spPr>
              <a:xfrm>
                <a:off x="3953672" y="2872660"/>
                <a:ext cx="290825" cy="598352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7375" extrusionOk="0">
                    <a:moveTo>
                      <a:pt x="2536" y="1"/>
                    </a:moveTo>
                    <a:cubicBezTo>
                      <a:pt x="2078" y="1"/>
                      <a:pt x="1859" y="2331"/>
                      <a:pt x="1837" y="2554"/>
                    </a:cubicBezTo>
                    <a:cubicBezTo>
                      <a:pt x="1831" y="2624"/>
                      <a:pt x="1780" y="2657"/>
                      <a:pt x="1725" y="2657"/>
                    </a:cubicBezTo>
                    <a:cubicBezTo>
                      <a:pt x="1655" y="2657"/>
                      <a:pt x="1579" y="2604"/>
                      <a:pt x="1585" y="2508"/>
                    </a:cubicBezTo>
                    <a:cubicBezTo>
                      <a:pt x="1608" y="2337"/>
                      <a:pt x="2031" y="256"/>
                      <a:pt x="1539" y="153"/>
                    </a:cubicBezTo>
                    <a:cubicBezTo>
                      <a:pt x="1531" y="151"/>
                      <a:pt x="1523" y="150"/>
                      <a:pt x="1516" y="150"/>
                    </a:cubicBezTo>
                    <a:cubicBezTo>
                      <a:pt x="1169" y="150"/>
                      <a:pt x="1315" y="2162"/>
                      <a:pt x="1002" y="2531"/>
                    </a:cubicBezTo>
                    <a:cubicBezTo>
                      <a:pt x="972" y="2566"/>
                      <a:pt x="948" y="2582"/>
                      <a:pt x="929" y="2582"/>
                    </a:cubicBezTo>
                    <a:cubicBezTo>
                      <a:pt x="730" y="2582"/>
                      <a:pt x="1004" y="936"/>
                      <a:pt x="670" y="873"/>
                    </a:cubicBezTo>
                    <a:cubicBezTo>
                      <a:pt x="654" y="871"/>
                      <a:pt x="637" y="868"/>
                      <a:pt x="622" y="868"/>
                    </a:cubicBezTo>
                    <a:cubicBezTo>
                      <a:pt x="509" y="868"/>
                      <a:pt x="425" y="994"/>
                      <a:pt x="385" y="2017"/>
                    </a:cubicBezTo>
                    <a:cubicBezTo>
                      <a:pt x="362" y="2645"/>
                      <a:pt x="465" y="3834"/>
                      <a:pt x="568" y="4817"/>
                    </a:cubicBezTo>
                    <a:cubicBezTo>
                      <a:pt x="344" y="7955"/>
                      <a:pt x="1" y="17375"/>
                      <a:pt x="4086" y="17375"/>
                    </a:cubicBezTo>
                    <a:cubicBezTo>
                      <a:pt x="4184" y="17375"/>
                      <a:pt x="4283" y="17369"/>
                      <a:pt x="4386" y="17358"/>
                    </a:cubicBezTo>
                    <a:cubicBezTo>
                      <a:pt x="6192" y="17176"/>
                      <a:pt x="7507" y="16547"/>
                      <a:pt x="8444" y="15815"/>
                    </a:cubicBezTo>
                    <a:lnTo>
                      <a:pt x="6489" y="13586"/>
                    </a:lnTo>
                    <a:lnTo>
                      <a:pt x="6444" y="13540"/>
                    </a:lnTo>
                    <a:lnTo>
                      <a:pt x="5529" y="12500"/>
                    </a:lnTo>
                    <a:lnTo>
                      <a:pt x="5609" y="12408"/>
                    </a:lnTo>
                    <a:lnTo>
                      <a:pt x="5609" y="12408"/>
                    </a:lnTo>
                    <a:cubicBezTo>
                      <a:pt x="5069" y="12828"/>
                      <a:pt x="4634" y="13118"/>
                      <a:pt x="4468" y="13118"/>
                    </a:cubicBezTo>
                    <a:cubicBezTo>
                      <a:pt x="4430" y="13118"/>
                      <a:pt x="4406" y="13103"/>
                      <a:pt x="4397" y="13071"/>
                    </a:cubicBezTo>
                    <a:cubicBezTo>
                      <a:pt x="3597" y="10133"/>
                      <a:pt x="3689" y="6349"/>
                      <a:pt x="3769" y="4897"/>
                    </a:cubicBezTo>
                    <a:cubicBezTo>
                      <a:pt x="3849" y="4772"/>
                      <a:pt x="3940" y="4623"/>
                      <a:pt x="4043" y="4474"/>
                    </a:cubicBezTo>
                    <a:cubicBezTo>
                      <a:pt x="4157" y="4292"/>
                      <a:pt x="4317" y="4143"/>
                      <a:pt x="4489" y="4017"/>
                    </a:cubicBezTo>
                    <a:cubicBezTo>
                      <a:pt x="4695" y="3846"/>
                      <a:pt x="4935" y="3709"/>
                      <a:pt x="5175" y="3606"/>
                    </a:cubicBezTo>
                    <a:cubicBezTo>
                      <a:pt x="5415" y="3526"/>
                      <a:pt x="5438" y="3206"/>
                      <a:pt x="5232" y="3137"/>
                    </a:cubicBezTo>
                    <a:cubicBezTo>
                      <a:pt x="5205" y="3128"/>
                      <a:pt x="5172" y="3124"/>
                      <a:pt x="5132" y="3124"/>
                    </a:cubicBezTo>
                    <a:cubicBezTo>
                      <a:pt x="4860" y="3124"/>
                      <a:pt x="4298" y="3330"/>
                      <a:pt x="3780" y="3789"/>
                    </a:cubicBezTo>
                    <a:cubicBezTo>
                      <a:pt x="3676" y="3879"/>
                      <a:pt x="3596" y="3918"/>
                      <a:pt x="3536" y="3918"/>
                    </a:cubicBezTo>
                    <a:cubicBezTo>
                      <a:pt x="3244" y="3918"/>
                      <a:pt x="3403" y="3015"/>
                      <a:pt x="3460" y="2645"/>
                    </a:cubicBezTo>
                    <a:cubicBezTo>
                      <a:pt x="3528" y="2188"/>
                      <a:pt x="3689" y="805"/>
                      <a:pt x="3563" y="679"/>
                    </a:cubicBezTo>
                    <a:cubicBezTo>
                      <a:pt x="3516" y="629"/>
                      <a:pt x="3464" y="605"/>
                      <a:pt x="3412" y="605"/>
                    </a:cubicBezTo>
                    <a:cubicBezTo>
                      <a:pt x="3274" y="605"/>
                      <a:pt x="3136" y="778"/>
                      <a:pt x="3094" y="1102"/>
                    </a:cubicBezTo>
                    <a:cubicBezTo>
                      <a:pt x="3038" y="1542"/>
                      <a:pt x="2769" y="2840"/>
                      <a:pt x="2532" y="2840"/>
                    </a:cubicBezTo>
                    <a:cubicBezTo>
                      <a:pt x="2529" y="2840"/>
                      <a:pt x="2526" y="2840"/>
                      <a:pt x="2522" y="2840"/>
                    </a:cubicBezTo>
                    <a:cubicBezTo>
                      <a:pt x="2282" y="2794"/>
                      <a:pt x="2683" y="530"/>
                      <a:pt x="2683" y="530"/>
                    </a:cubicBezTo>
                    <a:cubicBezTo>
                      <a:pt x="2683" y="530"/>
                      <a:pt x="2843" y="62"/>
                      <a:pt x="2568" y="5"/>
                    </a:cubicBezTo>
                    <a:cubicBezTo>
                      <a:pt x="2557" y="2"/>
                      <a:pt x="2546" y="1"/>
                      <a:pt x="2536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0"/>
              <p:cNvSpPr/>
              <p:nvPr/>
            </p:nvSpPr>
            <p:spPr>
              <a:xfrm>
                <a:off x="4527935" y="3613364"/>
                <a:ext cx="127970" cy="126386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3670" extrusionOk="0">
                    <a:moveTo>
                      <a:pt x="80" y="0"/>
                    </a:moveTo>
                    <a:cubicBezTo>
                      <a:pt x="46" y="1155"/>
                      <a:pt x="12" y="2332"/>
                      <a:pt x="0" y="3556"/>
                    </a:cubicBezTo>
                    <a:cubicBezTo>
                      <a:pt x="1349" y="3601"/>
                      <a:pt x="2595" y="3636"/>
                      <a:pt x="3670" y="3670"/>
                    </a:cubicBezTo>
                    <a:cubicBezTo>
                      <a:pt x="3693" y="2550"/>
                      <a:pt x="3704" y="1452"/>
                      <a:pt x="3716" y="400"/>
                    </a:cubicBezTo>
                    <a:cubicBezTo>
                      <a:pt x="3704" y="355"/>
                      <a:pt x="3681" y="309"/>
                      <a:pt x="3670" y="252"/>
                    </a:cubicBezTo>
                    <a:lnTo>
                      <a:pt x="3670" y="92"/>
                    </a:lnTo>
                    <a:cubicBezTo>
                      <a:pt x="2607" y="57"/>
                      <a:pt x="1395" y="35"/>
                      <a:pt x="8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0"/>
              <p:cNvSpPr/>
              <p:nvPr/>
            </p:nvSpPr>
            <p:spPr>
              <a:xfrm>
                <a:off x="4383431" y="3609403"/>
                <a:ext cx="143742" cy="126420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3671" extrusionOk="0">
                    <a:moveTo>
                      <a:pt x="138" y="1"/>
                    </a:moveTo>
                    <a:cubicBezTo>
                      <a:pt x="92" y="1144"/>
                      <a:pt x="47" y="2345"/>
                      <a:pt x="1" y="3556"/>
                    </a:cubicBezTo>
                    <a:lnTo>
                      <a:pt x="1944" y="3614"/>
                    </a:lnTo>
                    <a:lnTo>
                      <a:pt x="4093" y="3671"/>
                    </a:lnTo>
                    <a:cubicBezTo>
                      <a:pt x="4116" y="2447"/>
                      <a:pt x="4139" y="1259"/>
                      <a:pt x="4174" y="115"/>
                    </a:cubicBezTo>
                    <a:lnTo>
                      <a:pt x="2241" y="5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0"/>
              <p:cNvSpPr/>
              <p:nvPr/>
            </p:nvSpPr>
            <p:spPr>
              <a:xfrm>
                <a:off x="4524767" y="4242487"/>
                <a:ext cx="125249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3694" extrusionOk="0">
                    <a:moveTo>
                      <a:pt x="1" y="1"/>
                    </a:moveTo>
                    <a:cubicBezTo>
                      <a:pt x="1" y="309"/>
                      <a:pt x="1" y="618"/>
                      <a:pt x="12" y="915"/>
                    </a:cubicBezTo>
                    <a:cubicBezTo>
                      <a:pt x="24" y="1921"/>
                      <a:pt x="47" y="2813"/>
                      <a:pt x="58" y="3579"/>
                    </a:cubicBezTo>
                    <a:cubicBezTo>
                      <a:pt x="1418" y="3625"/>
                      <a:pt x="2642" y="3659"/>
                      <a:pt x="3636" y="3693"/>
                    </a:cubicBezTo>
                    <a:cubicBezTo>
                      <a:pt x="3625" y="3007"/>
                      <a:pt x="3613" y="2230"/>
                      <a:pt x="3613" y="1373"/>
                    </a:cubicBezTo>
                    <a:cubicBezTo>
                      <a:pt x="3602" y="961"/>
                      <a:pt x="3602" y="527"/>
                      <a:pt x="3602" y="81"/>
                    </a:cubicBezTo>
                    <a:cubicBezTo>
                      <a:pt x="2596" y="58"/>
                      <a:pt x="1373" y="35"/>
                      <a:pt x="1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0"/>
              <p:cNvSpPr/>
              <p:nvPr/>
            </p:nvSpPr>
            <p:spPr>
              <a:xfrm>
                <a:off x="4651156" y="4245242"/>
                <a:ext cx="49246" cy="12524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637" extrusionOk="0">
                    <a:moveTo>
                      <a:pt x="1" y="1"/>
                    </a:moveTo>
                    <a:cubicBezTo>
                      <a:pt x="1" y="447"/>
                      <a:pt x="1" y="881"/>
                      <a:pt x="1" y="1293"/>
                    </a:cubicBezTo>
                    <a:cubicBezTo>
                      <a:pt x="1" y="2150"/>
                      <a:pt x="12" y="2927"/>
                      <a:pt x="23" y="3613"/>
                    </a:cubicBezTo>
                    <a:lnTo>
                      <a:pt x="767" y="3636"/>
                    </a:lnTo>
                    <a:cubicBezTo>
                      <a:pt x="972" y="2596"/>
                      <a:pt x="1201" y="1361"/>
                      <a:pt x="1430" y="3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0"/>
              <p:cNvSpPr/>
              <p:nvPr/>
            </p:nvSpPr>
            <p:spPr>
              <a:xfrm>
                <a:off x="4657458" y="3633820"/>
                <a:ext cx="53171" cy="10792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134" extrusionOk="0">
                    <a:moveTo>
                      <a:pt x="46" y="1"/>
                    </a:moveTo>
                    <a:cubicBezTo>
                      <a:pt x="35" y="995"/>
                      <a:pt x="23" y="2024"/>
                      <a:pt x="1" y="3076"/>
                    </a:cubicBezTo>
                    <a:lnTo>
                      <a:pt x="1544" y="3133"/>
                    </a:lnTo>
                    <a:cubicBezTo>
                      <a:pt x="846" y="824"/>
                      <a:pt x="332" y="481"/>
                      <a:pt x="46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0"/>
              <p:cNvSpPr/>
              <p:nvPr/>
            </p:nvSpPr>
            <p:spPr>
              <a:xfrm>
                <a:off x="4373581" y="3861011"/>
                <a:ext cx="148460" cy="126386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3670" extrusionOk="0">
                    <a:moveTo>
                      <a:pt x="138" y="0"/>
                    </a:moveTo>
                    <a:cubicBezTo>
                      <a:pt x="92" y="1223"/>
                      <a:pt x="47" y="2412"/>
                      <a:pt x="1" y="3555"/>
                    </a:cubicBezTo>
                    <a:lnTo>
                      <a:pt x="1624" y="3601"/>
                    </a:lnTo>
                    <a:lnTo>
                      <a:pt x="4288" y="3670"/>
                    </a:lnTo>
                    <a:cubicBezTo>
                      <a:pt x="4288" y="2527"/>
                      <a:pt x="4299" y="1338"/>
                      <a:pt x="4311" y="114"/>
                    </a:cubicBezTo>
                    <a:lnTo>
                      <a:pt x="1933" y="4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0"/>
              <p:cNvSpPr/>
              <p:nvPr/>
            </p:nvSpPr>
            <p:spPr>
              <a:xfrm>
                <a:off x="4655495" y="3742095"/>
                <a:ext cx="77967" cy="126007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3659" extrusionOk="0">
                    <a:moveTo>
                      <a:pt x="58" y="1"/>
                    </a:moveTo>
                    <a:cubicBezTo>
                      <a:pt x="46" y="755"/>
                      <a:pt x="35" y="1510"/>
                      <a:pt x="23" y="2276"/>
                    </a:cubicBezTo>
                    <a:cubicBezTo>
                      <a:pt x="12" y="2710"/>
                      <a:pt x="12" y="3144"/>
                      <a:pt x="0" y="3579"/>
                    </a:cubicBezTo>
                    <a:cubicBezTo>
                      <a:pt x="915" y="3613"/>
                      <a:pt x="1692" y="3636"/>
                      <a:pt x="2264" y="3659"/>
                    </a:cubicBezTo>
                    <a:cubicBezTo>
                      <a:pt x="2241" y="2801"/>
                      <a:pt x="2127" y="1944"/>
                      <a:pt x="1921" y="1109"/>
                    </a:cubicBezTo>
                    <a:cubicBezTo>
                      <a:pt x="1818" y="709"/>
                      <a:pt x="1727" y="355"/>
                      <a:pt x="1624" y="35"/>
                    </a:cubicBezTo>
                    <a:cubicBezTo>
                      <a:pt x="1166" y="23"/>
                      <a:pt x="641" y="12"/>
                      <a:pt x="5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0"/>
              <p:cNvSpPr/>
              <p:nvPr/>
            </p:nvSpPr>
            <p:spPr>
              <a:xfrm>
                <a:off x="4378713" y="3735414"/>
                <a:ext cx="145705" cy="126386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3670" extrusionOk="0">
                    <a:moveTo>
                      <a:pt x="138" y="0"/>
                    </a:moveTo>
                    <a:cubicBezTo>
                      <a:pt x="126" y="389"/>
                      <a:pt x="104" y="778"/>
                      <a:pt x="92" y="1178"/>
                    </a:cubicBezTo>
                    <a:cubicBezTo>
                      <a:pt x="58" y="1978"/>
                      <a:pt x="35" y="2778"/>
                      <a:pt x="1" y="3556"/>
                    </a:cubicBezTo>
                    <a:lnTo>
                      <a:pt x="1784" y="3601"/>
                    </a:lnTo>
                    <a:lnTo>
                      <a:pt x="4173" y="3670"/>
                    </a:lnTo>
                    <a:cubicBezTo>
                      <a:pt x="4173" y="3098"/>
                      <a:pt x="4185" y="2515"/>
                      <a:pt x="4196" y="1921"/>
                    </a:cubicBezTo>
                    <a:cubicBezTo>
                      <a:pt x="4208" y="1303"/>
                      <a:pt x="4208" y="698"/>
                      <a:pt x="4230" y="103"/>
                    </a:cubicBezTo>
                    <a:lnTo>
                      <a:pt x="2081" y="4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0"/>
              <p:cNvSpPr/>
              <p:nvPr/>
            </p:nvSpPr>
            <p:spPr>
              <a:xfrm>
                <a:off x="4524388" y="3864937"/>
                <a:ext cx="127591" cy="12642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671" extrusionOk="0">
                    <a:moveTo>
                      <a:pt x="35" y="0"/>
                    </a:moveTo>
                    <a:cubicBezTo>
                      <a:pt x="12" y="1224"/>
                      <a:pt x="12" y="2413"/>
                      <a:pt x="0" y="3556"/>
                    </a:cubicBezTo>
                    <a:cubicBezTo>
                      <a:pt x="1372" y="3601"/>
                      <a:pt x="2607" y="3636"/>
                      <a:pt x="3659" y="3670"/>
                    </a:cubicBezTo>
                    <a:cubicBezTo>
                      <a:pt x="3670" y="2515"/>
                      <a:pt x="3693" y="1315"/>
                      <a:pt x="3704" y="92"/>
                    </a:cubicBezTo>
                    <a:cubicBezTo>
                      <a:pt x="2653" y="69"/>
                      <a:pt x="1395" y="35"/>
                      <a:pt x="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0"/>
              <p:cNvSpPr/>
              <p:nvPr/>
            </p:nvSpPr>
            <p:spPr>
              <a:xfrm>
                <a:off x="4525559" y="3738961"/>
                <a:ext cx="128383" cy="126386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670" extrusionOk="0">
                    <a:moveTo>
                      <a:pt x="58" y="0"/>
                    </a:moveTo>
                    <a:cubicBezTo>
                      <a:pt x="47" y="606"/>
                      <a:pt x="35" y="1212"/>
                      <a:pt x="24" y="1818"/>
                    </a:cubicBezTo>
                    <a:cubicBezTo>
                      <a:pt x="12" y="2412"/>
                      <a:pt x="1" y="2984"/>
                      <a:pt x="1" y="3567"/>
                    </a:cubicBezTo>
                    <a:cubicBezTo>
                      <a:pt x="1361" y="3601"/>
                      <a:pt x="2619" y="3636"/>
                      <a:pt x="3682" y="3670"/>
                    </a:cubicBezTo>
                    <a:cubicBezTo>
                      <a:pt x="3682" y="3235"/>
                      <a:pt x="3693" y="2801"/>
                      <a:pt x="3693" y="2367"/>
                    </a:cubicBezTo>
                    <a:cubicBezTo>
                      <a:pt x="3705" y="1589"/>
                      <a:pt x="3716" y="835"/>
                      <a:pt x="3728" y="92"/>
                    </a:cubicBezTo>
                    <a:cubicBezTo>
                      <a:pt x="2664" y="69"/>
                      <a:pt x="1418" y="34"/>
                      <a:pt x="58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0"/>
              <p:cNvSpPr/>
              <p:nvPr/>
            </p:nvSpPr>
            <p:spPr>
              <a:xfrm>
                <a:off x="4655874" y="3153127"/>
                <a:ext cx="84303" cy="8309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413" extrusionOk="0">
                    <a:moveTo>
                      <a:pt x="149" y="0"/>
                    </a:moveTo>
                    <a:cubicBezTo>
                      <a:pt x="104" y="80"/>
                      <a:pt x="58" y="160"/>
                      <a:pt x="1" y="229"/>
                    </a:cubicBezTo>
                    <a:cubicBezTo>
                      <a:pt x="12" y="297"/>
                      <a:pt x="12" y="377"/>
                      <a:pt x="24" y="492"/>
                    </a:cubicBezTo>
                    <a:cubicBezTo>
                      <a:pt x="24" y="755"/>
                      <a:pt x="35" y="1132"/>
                      <a:pt x="58" y="1612"/>
                    </a:cubicBezTo>
                    <a:cubicBezTo>
                      <a:pt x="58" y="1784"/>
                      <a:pt x="69" y="1967"/>
                      <a:pt x="69" y="2161"/>
                    </a:cubicBezTo>
                    <a:cubicBezTo>
                      <a:pt x="69" y="2218"/>
                      <a:pt x="81" y="2275"/>
                      <a:pt x="81" y="2344"/>
                    </a:cubicBezTo>
                    <a:cubicBezTo>
                      <a:pt x="950" y="2367"/>
                      <a:pt x="1738" y="2389"/>
                      <a:pt x="2447" y="2412"/>
                    </a:cubicBezTo>
                    <a:cubicBezTo>
                      <a:pt x="2036" y="1235"/>
                      <a:pt x="1121" y="480"/>
                      <a:pt x="149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0"/>
              <p:cNvSpPr/>
              <p:nvPr/>
            </p:nvSpPr>
            <p:spPr>
              <a:xfrm>
                <a:off x="4637381" y="3161392"/>
                <a:ext cx="19319" cy="5634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636" extrusionOk="0">
                    <a:moveTo>
                      <a:pt x="538" y="0"/>
                    </a:moveTo>
                    <a:cubicBezTo>
                      <a:pt x="515" y="12"/>
                      <a:pt x="515" y="35"/>
                      <a:pt x="503" y="46"/>
                    </a:cubicBezTo>
                    <a:cubicBezTo>
                      <a:pt x="481" y="57"/>
                      <a:pt x="469" y="80"/>
                      <a:pt x="446" y="103"/>
                    </a:cubicBezTo>
                    <a:cubicBezTo>
                      <a:pt x="343" y="320"/>
                      <a:pt x="195" y="526"/>
                      <a:pt x="0" y="698"/>
                    </a:cubicBezTo>
                    <a:cubicBezTo>
                      <a:pt x="275" y="949"/>
                      <a:pt x="469" y="1269"/>
                      <a:pt x="561" y="1635"/>
                    </a:cubicBezTo>
                    <a:lnTo>
                      <a:pt x="561" y="1372"/>
                    </a:lnTo>
                    <a:cubicBezTo>
                      <a:pt x="549" y="892"/>
                      <a:pt x="538" y="515"/>
                      <a:pt x="538" y="252"/>
                    </a:cubicBez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0"/>
              <p:cNvSpPr/>
              <p:nvPr/>
            </p:nvSpPr>
            <p:spPr>
              <a:xfrm>
                <a:off x="4278324" y="3344468"/>
                <a:ext cx="116950" cy="13623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3956" extrusionOk="0">
                    <a:moveTo>
                      <a:pt x="229" y="0"/>
                    </a:moveTo>
                    <a:cubicBezTo>
                      <a:pt x="183" y="355"/>
                      <a:pt x="149" y="709"/>
                      <a:pt x="103" y="1086"/>
                    </a:cubicBezTo>
                    <a:cubicBezTo>
                      <a:pt x="69" y="1418"/>
                      <a:pt x="35" y="1738"/>
                      <a:pt x="0" y="2058"/>
                    </a:cubicBezTo>
                    <a:cubicBezTo>
                      <a:pt x="23" y="2561"/>
                      <a:pt x="126" y="3304"/>
                      <a:pt x="389" y="3876"/>
                    </a:cubicBezTo>
                    <a:lnTo>
                      <a:pt x="3247" y="3956"/>
                    </a:lnTo>
                    <a:cubicBezTo>
                      <a:pt x="3304" y="2561"/>
                      <a:pt x="3350" y="1258"/>
                      <a:pt x="3396" y="92"/>
                    </a:cubicBez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0"/>
              <p:cNvSpPr/>
              <p:nvPr/>
            </p:nvSpPr>
            <p:spPr>
              <a:xfrm>
                <a:off x="4539747" y="3233817"/>
                <a:ext cx="61850" cy="115400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3351" extrusionOk="0">
                    <a:moveTo>
                      <a:pt x="149" y="1"/>
                    </a:moveTo>
                    <a:cubicBezTo>
                      <a:pt x="103" y="790"/>
                      <a:pt x="69" y="1727"/>
                      <a:pt x="12" y="2779"/>
                    </a:cubicBezTo>
                    <a:cubicBezTo>
                      <a:pt x="12" y="2962"/>
                      <a:pt x="0" y="3133"/>
                      <a:pt x="0" y="3316"/>
                    </a:cubicBezTo>
                    <a:lnTo>
                      <a:pt x="1269" y="3350"/>
                    </a:lnTo>
                    <a:cubicBezTo>
                      <a:pt x="1326" y="3339"/>
                      <a:pt x="1395" y="3328"/>
                      <a:pt x="1464" y="3328"/>
                    </a:cubicBezTo>
                    <a:cubicBezTo>
                      <a:pt x="1429" y="3282"/>
                      <a:pt x="1418" y="3247"/>
                      <a:pt x="1429" y="3236"/>
                    </a:cubicBezTo>
                    <a:lnTo>
                      <a:pt x="1452" y="3236"/>
                    </a:lnTo>
                    <a:cubicBezTo>
                      <a:pt x="1304" y="3087"/>
                      <a:pt x="1212" y="2893"/>
                      <a:pt x="1212" y="2687"/>
                    </a:cubicBezTo>
                    <a:cubicBezTo>
                      <a:pt x="1212" y="2253"/>
                      <a:pt x="1509" y="1876"/>
                      <a:pt x="1795" y="1521"/>
                    </a:cubicBezTo>
                    <a:cubicBezTo>
                      <a:pt x="1521" y="1075"/>
                      <a:pt x="1406" y="550"/>
                      <a:pt x="1452" y="35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0"/>
              <p:cNvSpPr/>
              <p:nvPr/>
            </p:nvSpPr>
            <p:spPr>
              <a:xfrm>
                <a:off x="4387770" y="3483840"/>
                <a:ext cx="143329" cy="126007"/>
              </a:xfrm>
              <a:custGeom>
                <a:avLst/>
                <a:gdLst/>
                <a:ahLst/>
                <a:cxnLst/>
                <a:rect l="l" t="t" r="r" b="b"/>
                <a:pathLst>
                  <a:path w="4162" h="3659" extrusionOk="0">
                    <a:moveTo>
                      <a:pt x="138" y="0"/>
                    </a:moveTo>
                    <a:cubicBezTo>
                      <a:pt x="92" y="1120"/>
                      <a:pt x="46" y="2321"/>
                      <a:pt x="1" y="3556"/>
                    </a:cubicBezTo>
                    <a:lnTo>
                      <a:pt x="2115" y="3613"/>
                    </a:lnTo>
                    <a:lnTo>
                      <a:pt x="4048" y="3658"/>
                    </a:lnTo>
                    <a:cubicBezTo>
                      <a:pt x="4082" y="2424"/>
                      <a:pt x="4128" y="1235"/>
                      <a:pt x="4162" y="103"/>
                    </a:cubicBezTo>
                    <a:lnTo>
                      <a:pt x="2424" y="5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0"/>
              <p:cNvSpPr/>
              <p:nvPr/>
            </p:nvSpPr>
            <p:spPr>
              <a:xfrm>
                <a:off x="4656287" y="3151164"/>
                <a:ext cx="199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58" h="115" extrusionOk="0">
                    <a:moveTo>
                      <a:pt x="35" y="0"/>
                    </a:moveTo>
                    <a:cubicBezTo>
                      <a:pt x="23" y="34"/>
                      <a:pt x="12" y="80"/>
                      <a:pt x="0" y="114"/>
                    </a:cubicBezTo>
                    <a:cubicBezTo>
                      <a:pt x="23" y="80"/>
                      <a:pt x="35" y="46"/>
                      <a:pt x="57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0"/>
              <p:cNvSpPr/>
              <p:nvPr/>
            </p:nvSpPr>
            <p:spPr>
              <a:xfrm>
                <a:off x="4392488" y="3347601"/>
                <a:ext cx="144534" cy="136648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3968" extrusionOk="0">
                    <a:moveTo>
                      <a:pt x="149" y="1"/>
                    </a:moveTo>
                    <a:cubicBezTo>
                      <a:pt x="104" y="1178"/>
                      <a:pt x="58" y="2470"/>
                      <a:pt x="1" y="3865"/>
                    </a:cubicBezTo>
                    <a:cubicBezTo>
                      <a:pt x="732" y="3876"/>
                      <a:pt x="1498" y="3899"/>
                      <a:pt x="2287" y="3922"/>
                    </a:cubicBezTo>
                    <a:lnTo>
                      <a:pt x="4036" y="3968"/>
                    </a:lnTo>
                    <a:cubicBezTo>
                      <a:pt x="4036" y="3773"/>
                      <a:pt x="4048" y="3590"/>
                      <a:pt x="4059" y="3396"/>
                    </a:cubicBezTo>
                    <a:lnTo>
                      <a:pt x="4059" y="3396"/>
                    </a:lnTo>
                    <a:cubicBezTo>
                      <a:pt x="3856" y="3449"/>
                      <a:pt x="3654" y="3476"/>
                      <a:pt x="3451" y="3476"/>
                    </a:cubicBezTo>
                    <a:cubicBezTo>
                      <a:pt x="3345" y="3476"/>
                      <a:pt x="3239" y="3469"/>
                      <a:pt x="3133" y="3453"/>
                    </a:cubicBezTo>
                    <a:cubicBezTo>
                      <a:pt x="2722" y="3396"/>
                      <a:pt x="2333" y="3236"/>
                      <a:pt x="2013" y="2984"/>
                    </a:cubicBezTo>
                    <a:cubicBezTo>
                      <a:pt x="1910" y="2904"/>
                      <a:pt x="1818" y="2824"/>
                      <a:pt x="1738" y="2733"/>
                    </a:cubicBezTo>
                    <a:cubicBezTo>
                      <a:pt x="1681" y="2664"/>
                      <a:pt x="1647" y="2630"/>
                      <a:pt x="1658" y="2619"/>
                    </a:cubicBezTo>
                    <a:lnTo>
                      <a:pt x="1658" y="2619"/>
                    </a:lnTo>
                    <a:cubicBezTo>
                      <a:pt x="1658" y="2619"/>
                      <a:pt x="1796" y="2756"/>
                      <a:pt x="2047" y="2927"/>
                    </a:cubicBezTo>
                    <a:cubicBezTo>
                      <a:pt x="2379" y="3156"/>
                      <a:pt x="2756" y="3305"/>
                      <a:pt x="3145" y="3362"/>
                    </a:cubicBezTo>
                    <a:cubicBezTo>
                      <a:pt x="3255" y="3374"/>
                      <a:pt x="3366" y="3380"/>
                      <a:pt x="3476" y="3380"/>
                    </a:cubicBezTo>
                    <a:cubicBezTo>
                      <a:pt x="3673" y="3380"/>
                      <a:pt x="3869" y="3360"/>
                      <a:pt x="4059" y="3316"/>
                    </a:cubicBezTo>
                    <a:cubicBezTo>
                      <a:pt x="4105" y="2173"/>
                      <a:pt x="4151" y="1087"/>
                      <a:pt x="4196" y="104"/>
                    </a:cubicBezTo>
                    <a:lnTo>
                      <a:pt x="1990" y="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0"/>
              <p:cNvSpPr/>
              <p:nvPr/>
            </p:nvSpPr>
            <p:spPr>
              <a:xfrm>
                <a:off x="4658250" y="3236572"/>
                <a:ext cx="102383" cy="11815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431" extrusionOk="0">
                    <a:moveTo>
                      <a:pt x="0" y="1"/>
                    </a:moveTo>
                    <a:lnTo>
                      <a:pt x="0" y="35"/>
                    </a:lnTo>
                    <a:cubicBezTo>
                      <a:pt x="12" y="321"/>
                      <a:pt x="23" y="630"/>
                      <a:pt x="23" y="973"/>
                    </a:cubicBezTo>
                    <a:cubicBezTo>
                      <a:pt x="35" y="1658"/>
                      <a:pt x="46" y="2447"/>
                      <a:pt x="58" y="3316"/>
                    </a:cubicBezTo>
                    <a:lnTo>
                      <a:pt x="58" y="3339"/>
                    </a:lnTo>
                    <a:cubicBezTo>
                      <a:pt x="1292" y="3373"/>
                      <a:pt x="2298" y="3408"/>
                      <a:pt x="2973" y="3430"/>
                    </a:cubicBezTo>
                    <a:cubicBezTo>
                      <a:pt x="2893" y="2767"/>
                      <a:pt x="2744" y="1864"/>
                      <a:pt x="2538" y="618"/>
                    </a:cubicBezTo>
                    <a:cubicBezTo>
                      <a:pt x="2504" y="435"/>
                      <a:pt x="2458" y="241"/>
                      <a:pt x="2401" y="5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0"/>
              <p:cNvSpPr/>
              <p:nvPr/>
            </p:nvSpPr>
            <p:spPr>
              <a:xfrm>
                <a:off x="4534616" y="3351527"/>
                <a:ext cx="123252" cy="13664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968" extrusionOk="0">
                    <a:moveTo>
                      <a:pt x="138" y="1"/>
                    </a:moveTo>
                    <a:cubicBezTo>
                      <a:pt x="104" y="973"/>
                      <a:pt x="58" y="2036"/>
                      <a:pt x="24" y="3179"/>
                    </a:cubicBezTo>
                    <a:cubicBezTo>
                      <a:pt x="81" y="3168"/>
                      <a:pt x="138" y="3145"/>
                      <a:pt x="195" y="3122"/>
                    </a:cubicBezTo>
                    <a:cubicBezTo>
                      <a:pt x="456" y="3038"/>
                      <a:pt x="621" y="2936"/>
                      <a:pt x="657" y="2936"/>
                    </a:cubicBezTo>
                    <a:cubicBezTo>
                      <a:pt x="661" y="2936"/>
                      <a:pt x="663" y="2937"/>
                      <a:pt x="664" y="2939"/>
                    </a:cubicBezTo>
                    <a:cubicBezTo>
                      <a:pt x="664" y="2950"/>
                      <a:pt x="629" y="2973"/>
                      <a:pt x="549" y="3019"/>
                    </a:cubicBezTo>
                    <a:cubicBezTo>
                      <a:pt x="447" y="3088"/>
                      <a:pt x="332" y="3145"/>
                      <a:pt x="218" y="3191"/>
                    </a:cubicBezTo>
                    <a:cubicBezTo>
                      <a:pt x="161" y="3213"/>
                      <a:pt x="92" y="3236"/>
                      <a:pt x="12" y="3259"/>
                    </a:cubicBezTo>
                    <a:cubicBezTo>
                      <a:pt x="12" y="3465"/>
                      <a:pt x="1" y="3659"/>
                      <a:pt x="1" y="3865"/>
                    </a:cubicBezTo>
                    <a:lnTo>
                      <a:pt x="3522" y="3968"/>
                    </a:lnTo>
                    <a:lnTo>
                      <a:pt x="3545" y="1659"/>
                    </a:lnTo>
                    <a:cubicBezTo>
                      <a:pt x="2516" y="1567"/>
                      <a:pt x="1761" y="1487"/>
                      <a:pt x="1761" y="1464"/>
                    </a:cubicBezTo>
                    <a:cubicBezTo>
                      <a:pt x="1761" y="1460"/>
                      <a:pt x="1792" y="1457"/>
                      <a:pt x="1850" y="1457"/>
                    </a:cubicBezTo>
                    <a:cubicBezTo>
                      <a:pt x="2083" y="1457"/>
                      <a:pt x="2747" y="1494"/>
                      <a:pt x="3579" y="1567"/>
                    </a:cubicBezTo>
                    <a:lnTo>
                      <a:pt x="3579" y="81"/>
                    </a:lnTo>
                    <a:lnTo>
                      <a:pt x="2196" y="47"/>
                    </a:lnTo>
                    <a:cubicBezTo>
                      <a:pt x="2161" y="52"/>
                      <a:pt x="2130" y="55"/>
                      <a:pt x="2099" y="55"/>
                    </a:cubicBezTo>
                    <a:cubicBezTo>
                      <a:pt x="2067" y="55"/>
                      <a:pt x="2036" y="52"/>
                      <a:pt x="2001" y="47"/>
                    </a:cubicBezTo>
                    <a:lnTo>
                      <a:pt x="1864" y="47"/>
                    </a:lnTo>
                    <a:cubicBezTo>
                      <a:pt x="1876" y="58"/>
                      <a:pt x="1887" y="70"/>
                      <a:pt x="1887" y="81"/>
                    </a:cubicBezTo>
                    <a:cubicBezTo>
                      <a:pt x="1882" y="86"/>
                      <a:pt x="1872" y="88"/>
                      <a:pt x="1858" y="88"/>
                    </a:cubicBezTo>
                    <a:cubicBezTo>
                      <a:pt x="1838" y="88"/>
                      <a:pt x="1811" y="83"/>
                      <a:pt x="1784" y="70"/>
                    </a:cubicBezTo>
                    <a:lnTo>
                      <a:pt x="1784" y="70"/>
                    </a:lnTo>
                    <a:lnTo>
                      <a:pt x="1796" y="104"/>
                    </a:lnTo>
                    <a:cubicBezTo>
                      <a:pt x="1807" y="115"/>
                      <a:pt x="1830" y="138"/>
                      <a:pt x="1841" y="161"/>
                    </a:cubicBezTo>
                    <a:cubicBezTo>
                      <a:pt x="2024" y="447"/>
                      <a:pt x="2036" y="801"/>
                      <a:pt x="1887" y="1098"/>
                    </a:cubicBezTo>
                    <a:cubicBezTo>
                      <a:pt x="1864" y="1144"/>
                      <a:pt x="1830" y="1178"/>
                      <a:pt x="1796" y="1213"/>
                    </a:cubicBezTo>
                    <a:cubicBezTo>
                      <a:pt x="1773" y="1236"/>
                      <a:pt x="1761" y="1247"/>
                      <a:pt x="1750" y="1247"/>
                    </a:cubicBezTo>
                    <a:cubicBezTo>
                      <a:pt x="1750" y="1247"/>
                      <a:pt x="1750" y="1224"/>
                      <a:pt x="1773" y="1190"/>
                    </a:cubicBezTo>
                    <a:cubicBezTo>
                      <a:pt x="1784" y="1167"/>
                      <a:pt x="1807" y="1121"/>
                      <a:pt x="1818" y="1064"/>
                    </a:cubicBezTo>
                    <a:cubicBezTo>
                      <a:pt x="1921" y="824"/>
                      <a:pt x="1921" y="561"/>
                      <a:pt x="1841" y="321"/>
                    </a:cubicBezTo>
                    <a:lnTo>
                      <a:pt x="1841" y="321"/>
                    </a:lnTo>
                    <a:cubicBezTo>
                      <a:pt x="1910" y="961"/>
                      <a:pt x="1567" y="1579"/>
                      <a:pt x="984" y="1864"/>
                    </a:cubicBezTo>
                    <a:cubicBezTo>
                      <a:pt x="1018" y="1716"/>
                      <a:pt x="1052" y="1579"/>
                      <a:pt x="1075" y="1430"/>
                    </a:cubicBezTo>
                    <a:lnTo>
                      <a:pt x="1075" y="1430"/>
                    </a:lnTo>
                    <a:cubicBezTo>
                      <a:pt x="961" y="1579"/>
                      <a:pt x="778" y="1659"/>
                      <a:pt x="595" y="1659"/>
                    </a:cubicBezTo>
                    <a:cubicBezTo>
                      <a:pt x="618" y="1464"/>
                      <a:pt x="664" y="1281"/>
                      <a:pt x="755" y="1098"/>
                    </a:cubicBezTo>
                    <a:lnTo>
                      <a:pt x="755" y="1098"/>
                    </a:lnTo>
                    <a:lnTo>
                      <a:pt x="424" y="1236"/>
                    </a:lnTo>
                    <a:cubicBezTo>
                      <a:pt x="412" y="893"/>
                      <a:pt x="538" y="561"/>
                      <a:pt x="778" y="310"/>
                    </a:cubicBezTo>
                    <a:cubicBezTo>
                      <a:pt x="892" y="195"/>
                      <a:pt x="1030" y="92"/>
                      <a:pt x="1178" y="24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0"/>
              <p:cNvSpPr/>
              <p:nvPr/>
            </p:nvSpPr>
            <p:spPr>
              <a:xfrm>
                <a:off x="4660213" y="3353904"/>
                <a:ext cx="108685" cy="62229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807" extrusionOk="0">
                    <a:moveTo>
                      <a:pt x="1" y="1"/>
                    </a:moveTo>
                    <a:cubicBezTo>
                      <a:pt x="1" y="481"/>
                      <a:pt x="1" y="984"/>
                      <a:pt x="12" y="1498"/>
                    </a:cubicBezTo>
                    <a:lnTo>
                      <a:pt x="561" y="1544"/>
                    </a:lnTo>
                    <a:cubicBezTo>
                      <a:pt x="1898" y="1658"/>
                      <a:pt x="2984" y="1773"/>
                      <a:pt x="2984" y="1795"/>
                    </a:cubicBezTo>
                    <a:cubicBezTo>
                      <a:pt x="2975" y="1798"/>
                      <a:pt x="2966" y="1800"/>
                      <a:pt x="2957" y="1801"/>
                    </a:cubicBezTo>
                    <a:lnTo>
                      <a:pt x="2957" y="1801"/>
                    </a:lnTo>
                    <a:lnTo>
                      <a:pt x="2847" y="1795"/>
                    </a:lnTo>
                    <a:lnTo>
                      <a:pt x="2847" y="1795"/>
                    </a:lnTo>
                    <a:cubicBezTo>
                      <a:pt x="2870" y="1801"/>
                      <a:pt x="2893" y="1804"/>
                      <a:pt x="2916" y="1804"/>
                    </a:cubicBezTo>
                    <a:cubicBezTo>
                      <a:pt x="2929" y="1804"/>
                      <a:pt x="2943" y="1803"/>
                      <a:pt x="2957" y="1801"/>
                    </a:cubicBezTo>
                    <a:lnTo>
                      <a:pt x="2957" y="1801"/>
                    </a:lnTo>
                    <a:lnTo>
                      <a:pt x="3076" y="1807"/>
                    </a:lnTo>
                    <a:cubicBezTo>
                      <a:pt x="3076" y="1807"/>
                      <a:pt x="3156" y="1681"/>
                      <a:pt x="2939" y="69"/>
                    </a:cubicBezTo>
                    <a:cubicBezTo>
                      <a:pt x="2253" y="58"/>
                      <a:pt x="1247" y="35"/>
                      <a:pt x="1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0"/>
              <p:cNvSpPr/>
              <p:nvPr/>
            </p:nvSpPr>
            <p:spPr>
              <a:xfrm>
                <a:off x="4397619" y="3229891"/>
                <a:ext cx="145292" cy="11815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3431" extrusionOk="0">
                    <a:moveTo>
                      <a:pt x="115" y="0"/>
                    </a:moveTo>
                    <a:cubicBezTo>
                      <a:pt x="92" y="686"/>
                      <a:pt x="69" y="1464"/>
                      <a:pt x="35" y="2333"/>
                    </a:cubicBezTo>
                    <a:cubicBezTo>
                      <a:pt x="23" y="2653"/>
                      <a:pt x="12" y="2984"/>
                      <a:pt x="0" y="3316"/>
                    </a:cubicBezTo>
                    <a:lnTo>
                      <a:pt x="1841" y="3373"/>
                    </a:lnTo>
                    <a:lnTo>
                      <a:pt x="4059" y="3430"/>
                    </a:lnTo>
                    <a:cubicBezTo>
                      <a:pt x="4059" y="3247"/>
                      <a:pt x="4070" y="3064"/>
                      <a:pt x="4082" y="2893"/>
                    </a:cubicBezTo>
                    <a:cubicBezTo>
                      <a:pt x="4127" y="1830"/>
                      <a:pt x="4173" y="904"/>
                      <a:pt x="4219" y="115"/>
                    </a:cubicBezTo>
                    <a:lnTo>
                      <a:pt x="3396" y="92"/>
                    </a:lnTo>
                    <a:cubicBezTo>
                      <a:pt x="2252" y="58"/>
                      <a:pt x="1144" y="23"/>
                      <a:pt x="11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0"/>
              <p:cNvSpPr/>
              <p:nvPr/>
            </p:nvSpPr>
            <p:spPr>
              <a:xfrm>
                <a:off x="4300778" y="3125163"/>
                <a:ext cx="103554" cy="101591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2950" extrusionOk="0">
                    <a:moveTo>
                      <a:pt x="2925" y="0"/>
                    </a:moveTo>
                    <a:cubicBezTo>
                      <a:pt x="2026" y="0"/>
                      <a:pt x="1129" y="182"/>
                      <a:pt x="297" y="526"/>
                    </a:cubicBezTo>
                    <a:cubicBezTo>
                      <a:pt x="252" y="904"/>
                      <a:pt x="183" y="1395"/>
                      <a:pt x="114" y="1978"/>
                    </a:cubicBezTo>
                    <a:cubicBezTo>
                      <a:pt x="80" y="2253"/>
                      <a:pt x="46" y="2561"/>
                      <a:pt x="0" y="2881"/>
                    </a:cubicBezTo>
                    <a:cubicBezTo>
                      <a:pt x="857" y="2904"/>
                      <a:pt x="1829" y="2927"/>
                      <a:pt x="2881" y="2950"/>
                    </a:cubicBezTo>
                    <a:cubicBezTo>
                      <a:pt x="2915" y="2298"/>
                      <a:pt x="2938" y="1738"/>
                      <a:pt x="2950" y="1269"/>
                    </a:cubicBezTo>
                    <a:cubicBezTo>
                      <a:pt x="2972" y="801"/>
                      <a:pt x="2995" y="412"/>
                      <a:pt x="3007" y="149"/>
                    </a:cubicBezTo>
                    <a:cubicBezTo>
                      <a:pt x="3007" y="92"/>
                      <a:pt x="3007" y="46"/>
                      <a:pt x="3007" y="1"/>
                    </a:cubicBezTo>
                    <a:cubicBezTo>
                      <a:pt x="2979" y="0"/>
                      <a:pt x="2952" y="0"/>
                      <a:pt x="292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0"/>
              <p:cNvSpPr/>
              <p:nvPr/>
            </p:nvSpPr>
            <p:spPr>
              <a:xfrm>
                <a:off x="4293271" y="3481085"/>
                <a:ext cx="96907" cy="12521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363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46"/>
                      <a:pt x="58" y="103"/>
                      <a:pt x="81" y="149"/>
                    </a:cubicBezTo>
                    <a:lnTo>
                      <a:pt x="1441" y="2401"/>
                    </a:lnTo>
                    <a:lnTo>
                      <a:pt x="1224" y="3601"/>
                    </a:lnTo>
                    <a:lnTo>
                      <a:pt x="2676" y="3636"/>
                    </a:lnTo>
                    <a:cubicBezTo>
                      <a:pt x="2722" y="2389"/>
                      <a:pt x="2767" y="1200"/>
                      <a:pt x="2813" y="80"/>
                    </a:cubicBezTo>
                    <a:cubicBezTo>
                      <a:pt x="1796" y="46"/>
                      <a:pt x="858" y="23"/>
                      <a:pt x="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0"/>
              <p:cNvSpPr/>
              <p:nvPr/>
            </p:nvSpPr>
            <p:spPr>
              <a:xfrm>
                <a:off x="4530277" y="3487766"/>
                <a:ext cx="125628" cy="126007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659" extrusionOk="0">
                    <a:moveTo>
                      <a:pt x="115" y="0"/>
                    </a:moveTo>
                    <a:cubicBezTo>
                      <a:pt x="81" y="1121"/>
                      <a:pt x="35" y="2310"/>
                      <a:pt x="1" y="3556"/>
                    </a:cubicBezTo>
                    <a:cubicBezTo>
                      <a:pt x="1327" y="3590"/>
                      <a:pt x="2539" y="3624"/>
                      <a:pt x="3591" y="3659"/>
                    </a:cubicBezTo>
                    <a:lnTo>
                      <a:pt x="3648" y="80"/>
                    </a:lnTo>
                    <a:cubicBezTo>
                      <a:pt x="2596" y="58"/>
                      <a:pt x="1396" y="35"/>
                      <a:pt x="11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0"/>
              <p:cNvSpPr/>
              <p:nvPr/>
            </p:nvSpPr>
            <p:spPr>
              <a:xfrm>
                <a:off x="4281079" y="3733451"/>
                <a:ext cx="99249" cy="124423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3613" extrusionOk="0">
                    <a:moveTo>
                      <a:pt x="789" y="0"/>
                    </a:moveTo>
                    <a:cubicBezTo>
                      <a:pt x="469" y="1166"/>
                      <a:pt x="195" y="2344"/>
                      <a:pt x="0" y="3544"/>
                    </a:cubicBezTo>
                    <a:lnTo>
                      <a:pt x="2744" y="3613"/>
                    </a:lnTo>
                    <a:cubicBezTo>
                      <a:pt x="2778" y="2824"/>
                      <a:pt x="2801" y="2035"/>
                      <a:pt x="2836" y="1235"/>
                    </a:cubicBezTo>
                    <a:cubicBezTo>
                      <a:pt x="2847" y="835"/>
                      <a:pt x="2858" y="446"/>
                      <a:pt x="2881" y="57"/>
                    </a:cubicBez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0"/>
              <p:cNvSpPr/>
              <p:nvPr/>
            </p:nvSpPr>
            <p:spPr>
              <a:xfrm>
                <a:off x="4401959" y="3124371"/>
                <a:ext cx="207107" cy="107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3122" extrusionOk="0">
                    <a:moveTo>
                      <a:pt x="4436" y="1"/>
                    </a:moveTo>
                    <a:cubicBezTo>
                      <a:pt x="4379" y="12"/>
                      <a:pt x="4321" y="24"/>
                      <a:pt x="4264" y="24"/>
                    </a:cubicBezTo>
                    <a:cubicBezTo>
                      <a:pt x="4161" y="24"/>
                      <a:pt x="4001" y="35"/>
                      <a:pt x="3807" y="46"/>
                    </a:cubicBezTo>
                    <a:cubicBezTo>
                      <a:pt x="3407" y="58"/>
                      <a:pt x="2858" y="58"/>
                      <a:pt x="2264" y="58"/>
                    </a:cubicBezTo>
                    <a:lnTo>
                      <a:pt x="720" y="46"/>
                    </a:lnTo>
                    <a:cubicBezTo>
                      <a:pt x="366" y="46"/>
                      <a:pt x="137" y="35"/>
                      <a:pt x="92" y="35"/>
                    </a:cubicBezTo>
                    <a:lnTo>
                      <a:pt x="92" y="184"/>
                    </a:lnTo>
                    <a:cubicBezTo>
                      <a:pt x="80" y="447"/>
                      <a:pt x="69" y="812"/>
                      <a:pt x="57" y="1292"/>
                    </a:cubicBezTo>
                    <a:cubicBezTo>
                      <a:pt x="46" y="1773"/>
                      <a:pt x="23" y="2333"/>
                      <a:pt x="0" y="2984"/>
                    </a:cubicBezTo>
                    <a:cubicBezTo>
                      <a:pt x="1018" y="3007"/>
                      <a:pt x="2126" y="3030"/>
                      <a:pt x="3270" y="3064"/>
                    </a:cubicBezTo>
                    <a:lnTo>
                      <a:pt x="4104" y="3087"/>
                    </a:lnTo>
                    <a:cubicBezTo>
                      <a:pt x="4127" y="2607"/>
                      <a:pt x="4150" y="2173"/>
                      <a:pt x="4173" y="1807"/>
                    </a:cubicBezTo>
                    <a:cubicBezTo>
                      <a:pt x="4207" y="1327"/>
                      <a:pt x="4230" y="950"/>
                      <a:pt x="4253" y="687"/>
                    </a:cubicBezTo>
                    <a:cubicBezTo>
                      <a:pt x="4253" y="561"/>
                      <a:pt x="4264" y="458"/>
                      <a:pt x="4264" y="389"/>
                    </a:cubicBezTo>
                    <a:cubicBezTo>
                      <a:pt x="4276" y="321"/>
                      <a:pt x="4276" y="286"/>
                      <a:pt x="4276" y="286"/>
                    </a:cubicBezTo>
                    <a:lnTo>
                      <a:pt x="4276" y="389"/>
                    </a:lnTo>
                    <a:cubicBezTo>
                      <a:pt x="4276" y="458"/>
                      <a:pt x="4276" y="561"/>
                      <a:pt x="4264" y="675"/>
                    </a:cubicBezTo>
                    <a:cubicBezTo>
                      <a:pt x="4253" y="938"/>
                      <a:pt x="4241" y="1315"/>
                      <a:pt x="4219" y="1807"/>
                    </a:cubicBezTo>
                    <a:cubicBezTo>
                      <a:pt x="4196" y="2173"/>
                      <a:pt x="4173" y="2596"/>
                      <a:pt x="4161" y="3076"/>
                    </a:cubicBezTo>
                    <a:lnTo>
                      <a:pt x="5465" y="3122"/>
                    </a:lnTo>
                    <a:cubicBezTo>
                      <a:pt x="5522" y="2630"/>
                      <a:pt x="5705" y="2173"/>
                      <a:pt x="6013" y="1784"/>
                    </a:cubicBezTo>
                    <a:cubicBezTo>
                      <a:pt x="5556" y="1373"/>
                      <a:pt x="5339" y="755"/>
                      <a:pt x="5419" y="138"/>
                    </a:cubicBezTo>
                    <a:cubicBezTo>
                      <a:pt x="5099" y="69"/>
                      <a:pt x="4767" y="24"/>
                      <a:pt x="4436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0"/>
              <p:cNvSpPr/>
              <p:nvPr/>
            </p:nvSpPr>
            <p:spPr>
              <a:xfrm>
                <a:off x="4618095" y="3248384"/>
                <a:ext cx="39775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996" extrusionOk="0">
                    <a:moveTo>
                      <a:pt x="1132" y="1"/>
                    </a:moveTo>
                    <a:cubicBezTo>
                      <a:pt x="1052" y="435"/>
                      <a:pt x="812" y="824"/>
                      <a:pt x="469" y="1110"/>
                    </a:cubicBezTo>
                    <a:cubicBezTo>
                      <a:pt x="652" y="1578"/>
                      <a:pt x="629" y="2104"/>
                      <a:pt x="389" y="2550"/>
                    </a:cubicBezTo>
                    <a:cubicBezTo>
                      <a:pt x="298" y="2722"/>
                      <a:pt x="172" y="2859"/>
                      <a:pt x="0" y="2962"/>
                    </a:cubicBezTo>
                    <a:lnTo>
                      <a:pt x="1155" y="2996"/>
                    </a:lnTo>
                    <a:lnTo>
                      <a:pt x="1155" y="2985"/>
                    </a:lnTo>
                    <a:cubicBezTo>
                      <a:pt x="1155" y="2104"/>
                      <a:pt x="1144" y="1315"/>
                      <a:pt x="1132" y="630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0"/>
              <p:cNvSpPr/>
              <p:nvPr/>
            </p:nvSpPr>
            <p:spPr>
              <a:xfrm>
                <a:off x="4309043" y="3607854"/>
                <a:ext cx="76004" cy="124044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3602" extrusionOk="0">
                    <a:moveTo>
                      <a:pt x="743" y="0"/>
                    </a:moveTo>
                    <a:lnTo>
                      <a:pt x="240" y="2767"/>
                    </a:lnTo>
                    <a:cubicBezTo>
                      <a:pt x="172" y="2961"/>
                      <a:pt x="92" y="3236"/>
                      <a:pt x="0" y="3556"/>
                    </a:cubicBezTo>
                    <a:lnTo>
                      <a:pt x="2069" y="3601"/>
                    </a:lnTo>
                    <a:cubicBezTo>
                      <a:pt x="2115" y="2378"/>
                      <a:pt x="2161" y="1189"/>
                      <a:pt x="2207" y="46"/>
                    </a:cubicBez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0"/>
              <p:cNvSpPr/>
              <p:nvPr/>
            </p:nvSpPr>
            <p:spPr>
              <a:xfrm>
                <a:off x="4651156" y="4119645"/>
                <a:ext cx="67739" cy="12524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3637" extrusionOk="0">
                    <a:moveTo>
                      <a:pt x="23" y="1"/>
                    </a:moveTo>
                    <a:cubicBezTo>
                      <a:pt x="12" y="1281"/>
                      <a:pt x="1" y="2482"/>
                      <a:pt x="1" y="3591"/>
                    </a:cubicBezTo>
                    <a:lnTo>
                      <a:pt x="1430" y="3636"/>
                    </a:lnTo>
                    <a:cubicBezTo>
                      <a:pt x="1624" y="2493"/>
                      <a:pt x="1807" y="1270"/>
                      <a:pt x="1967" y="35"/>
                    </a:cubicBezTo>
                    <a:cubicBezTo>
                      <a:pt x="1475" y="24"/>
                      <a:pt x="812" y="12"/>
                      <a:pt x="2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0"/>
              <p:cNvSpPr/>
              <p:nvPr/>
            </p:nvSpPr>
            <p:spPr>
              <a:xfrm>
                <a:off x="4288174" y="4236185"/>
                <a:ext cx="73249" cy="125249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36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29" y="1510"/>
                      <a:pt x="389" y="2699"/>
                      <a:pt x="515" y="3591"/>
                    </a:cubicBezTo>
                    <a:lnTo>
                      <a:pt x="2012" y="3636"/>
                    </a:lnTo>
                    <a:cubicBezTo>
                      <a:pt x="2047" y="2722"/>
                      <a:pt x="2081" y="1544"/>
                      <a:pt x="2127" y="149"/>
                    </a:cubicBezTo>
                    <a:lnTo>
                      <a:pt x="2127" y="5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0"/>
              <p:cNvSpPr/>
              <p:nvPr/>
            </p:nvSpPr>
            <p:spPr>
              <a:xfrm>
                <a:off x="4524388" y="4116511"/>
                <a:ext cx="124457" cy="12642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3671" extrusionOk="0">
                    <a:moveTo>
                      <a:pt x="0" y="0"/>
                    </a:moveTo>
                    <a:cubicBezTo>
                      <a:pt x="0" y="1292"/>
                      <a:pt x="0" y="2481"/>
                      <a:pt x="12" y="3567"/>
                    </a:cubicBezTo>
                    <a:cubicBezTo>
                      <a:pt x="1384" y="3602"/>
                      <a:pt x="2607" y="3636"/>
                      <a:pt x="3613" y="3670"/>
                    </a:cubicBezTo>
                    <a:cubicBezTo>
                      <a:pt x="3602" y="2573"/>
                      <a:pt x="3613" y="1372"/>
                      <a:pt x="3613" y="92"/>
                    </a:cubicBezTo>
                    <a:cubicBezTo>
                      <a:pt x="2596" y="69"/>
                      <a:pt x="1361" y="35"/>
                      <a:pt x="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0"/>
              <p:cNvSpPr/>
              <p:nvPr/>
            </p:nvSpPr>
            <p:spPr>
              <a:xfrm>
                <a:off x="4264928" y="3983819"/>
                <a:ext cx="105930" cy="125249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637" extrusionOk="0">
                    <a:moveTo>
                      <a:pt x="58" y="1"/>
                    </a:moveTo>
                    <a:lnTo>
                      <a:pt x="58" y="1"/>
                    </a:lnTo>
                    <a:cubicBezTo>
                      <a:pt x="1" y="1190"/>
                      <a:pt x="24" y="2379"/>
                      <a:pt x="138" y="3568"/>
                    </a:cubicBezTo>
                    <a:cubicBezTo>
                      <a:pt x="1007" y="3591"/>
                      <a:pt x="1956" y="3613"/>
                      <a:pt x="2950" y="3636"/>
                    </a:cubicBezTo>
                    <a:cubicBezTo>
                      <a:pt x="2985" y="2516"/>
                      <a:pt x="3030" y="1327"/>
                      <a:pt x="3076" y="81"/>
                    </a:cubicBezTo>
                    <a:cubicBezTo>
                      <a:pt x="2001" y="58"/>
                      <a:pt x="984" y="24"/>
                      <a:pt x="5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0"/>
              <p:cNvSpPr/>
              <p:nvPr/>
            </p:nvSpPr>
            <p:spPr>
              <a:xfrm>
                <a:off x="4270059" y="4109830"/>
                <a:ext cx="96081" cy="125215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36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" y="309"/>
                      <a:pt x="69" y="629"/>
                      <a:pt x="126" y="938"/>
                    </a:cubicBezTo>
                    <a:cubicBezTo>
                      <a:pt x="263" y="1921"/>
                      <a:pt x="400" y="2790"/>
                      <a:pt x="515" y="3578"/>
                    </a:cubicBezTo>
                    <a:cubicBezTo>
                      <a:pt x="1201" y="3601"/>
                      <a:pt x="1910" y="3613"/>
                      <a:pt x="2664" y="3636"/>
                    </a:cubicBezTo>
                    <a:cubicBezTo>
                      <a:pt x="2698" y="2561"/>
                      <a:pt x="2744" y="1372"/>
                      <a:pt x="2790" y="6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0"/>
              <p:cNvSpPr/>
              <p:nvPr/>
            </p:nvSpPr>
            <p:spPr>
              <a:xfrm>
                <a:off x="4364145" y="4112585"/>
                <a:ext cx="158309" cy="126799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3682" extrusionOk="0">
                    <a:moveTo>
                      <a:pt x="138" y="0"/>
                    </a:moveTo>
                    <a:cubicBezTo>
                      <a:pt x="92" y="1281"/>
                      <a:pt x="46" y="2481"/>
                      <a:pt x="1" y="3556"/>
                    </a:cubicBezTo>
                    <a:lnTo>
                      <a:pt x="1304" y="3590"/>
                    </a:lnTo>
                    <a:cubicBezTo>
                      <a:pt x="2459" y="3624"/>
                      <a:pt x="3567" y="3647"/>
                      <a:pt x="4596" y="3681"/>
                    </a:cubicBezTo>
                    <a:cubicBezTo>
                      <a:pt x="4573" y="2584"/>
                      <a:pt x="4562" y="1395"/>
                      <a:pt x="4562" y="103"/>
                    </a:cubicBezTo>
                    <a:lnTo>
                      <a:pt x="1613" y="34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0"/>
              <p:cNvSpPr/>
              <p:nvPr/>
            </p:nvSpPr>
            <p:spPr>
              <a:xfrm>
                <a:off x="4359048" y="4238182"/>
                <a:ext cx="165748" cy="127557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3704" extrusionOk="0">
                    <a:moveTo>
                      <a:pt x="137" y="0"/>
                    </a:moveTo>
                    <a:lnTo>
                      <a:pt x="137" y="103"/>
                    </a:lnTo>
                    <a:cubicBezTo>
                      <a:pt x="80" y="1486"/>
                      <a:pt x="34" y="2664"/>
                      <a:pt x="0" y="3578"/>
                    </a:cubicBezTo>
                    <a:lnTo>
                      <a:pt x="1578" y="3613"/>
                    </a:lnTo>
                    <a:lnTo>
                      <a:pt x="4813" y="3704"/>
                    </a:lnTo>
                    <a:cubicBezTo>
                      <a:pt x="4801" y="2938"/>
                      <a:pt x="4779" y="2046"/>
                      <a:pt x="4767" y="1040"/>
                    </a:cubicBezTo>
                    <a:cubicBezTo>
                      <a:pt x="4756" y="743"/>
                      <a:pt x="4756" y="446"/>
                      <a:pt x="4744" y="126"/>
                    </a:cubicBezTo>
                    <a:lnTo>
                      <a:pt x="1452" y="34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0"/>
              <p:cNvSpPr/>
              <p:nvPr/>
            </p:nvSpPr>
            <p:spPr>
              <a:xfrm>
                <a:off x="4653911" y="3868071"/>
                <a:ext cx="81548" cy="126041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60" extrusionOk="0">
                    <a:moveTo>
                      <a:pt x="58" y="1"/>
                    </a:moveTo>
                    <a:cubicBezTo>
                      <a:pt x="35" y="1224"/>
                      <a:pt x="12" y="2424"/>
                      <a:pt x="1" y="3579"/>
                    </a:cubicBezTo>
                    <a:cubicBezTo>
                      <a:pt x="938" y="3613"/>
                      <a:pt x="1715" y="3636"/>
                      <a:pt x="2264" y="3659"/>
                    </a:cubicBezTo>
                    <a:cubicBezTo>
                      <a:pt x="2344" y="2459"/>
                      <a:pt x="2367" y="1247"/>
                      <a:pt x="2321" y="47"/>
                    </a:cubicBezTo>
                    <a:cubicBezTo>
                      <a:pt x="1738" y="47"/>
                      <a:pt x="961" y="24"/>
                      <a:pt x="5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0"/>
              <p:cNvSpPr/>
              <p:nvPr/>
            </p:nvSpPr>
            <p:spPr>
              <a:xfrm>
                <a:off x="4651948" y="3993668"/>
                <a:ext cx="79551" cy="12562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3648" extrusionOk="0">
                    <a:moveTo>
                      <a:pt x="46" y="1"/>
                    </a:moveTo>
                    <a:cubicBezTo>
                      <a:pt x="35" y="847"/>
                      <a:pt x="23" y="1670"/>
                      <a:pt x="12" y="2470"/>
                    </a:cubicBezTo>
                    <a:cubicBezTo>
                      <a:pt x="12" y="2847"/>
                      <a:pt x="0" y="3225"/>
                      <a:pt x="0" y="3590"/>
                    </a:cubicBezTo>
                    <a:cubicBezTo>
                      <a:pt x="789" y="3613"/>
                      <a:pt x="1452" y="3636"/>
                      <a:pt x="1955" y="3648"/>
                    </a:cubicBezTo>
                    <a:cubicBezTo>
                      <a:pt x="2104" y="2447"/>
                      <a:pt x="2241" y="1224"/>
                      <a:pt x="2310" y="46"/>
                    </a:cubicBezTo>
                    <a:cubicBezTo>
                      <a:pt x="1761" y="35"/>
                      <a:pt x="984" y="24"/>
                      <a:pt x="46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0"/>
              <p:cNvSpPr/>
              <p:nvPr/>
            </p:nvSpPr>
            <p:spPr>
              <a:xfrm>
                <a:off x="4368863" y="3986574"/>
                <a:ext cx="152799" cy="12683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683" extrusionOk="0">
                    <a:moveTo>
                      <a:pt x="138" y="1"/>
                    </a:moveTo>
                    <a:cubicBezTo>
                      <a:pt x="92" y="1258"/>
                      <a:pt x="47" y="2447"/>
                      <a:pt x="1" y="3556"/>
                    </a:cubicBezTo>
                    <a:lnTo>
                      <a:pt x="1476" y="3602"/>
                    </a:lnTo>
                    <a:lnTo>
                      <a:pt x="4436" y="3682"/>
                    </a:lnTo>
                    <a:cubicBezTo>
                      <a:pt x="4425" y="2550"/>
                      <a:pt x="4425" y="1361"/>
                      <a:pt x="4425" y="115"/>
                    </a:cubicBezTo>
                    <a:lnTo>
                      <a:pt x="1761" y="47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0"/>
              <p:cNvSpPr/>
              <p:nvPr/>
            </p:nvSpPr>
            <p:spPr>
              <a:xfrm>
                <a:off x="4266891" y="3858256"/>
                <a:ext cx="108719" cy="125215"/>
              </a:xfrm>
              <a:custGeom>
                <a:avLst/>
                <a:gdLst/>
                <a:ahLst/>
                <a:cxnLst/>
                <a:rect l="l" t="t" r="r" b="b"/>
                <a:pathLst>
                  <a:path w="3157" h="3636" extrusionOk="0">
                    <a:moveTo>
                      <a:pt x="401" y="0"/>
                    </a:moveTo>
                    <a:cubicBezTo>
                      <a:pt x="195" y="1178"/>
                      <a:pt x="69" y="2366"/>
                      <a:pt x="1" y="3555"/>
                    </a:cubicBezTo>
                    <a:lnTo>
                      <a:pt x="3019" y="3635"/>
                    </a:lnTo>
                    <a:cubicBezTo>
                      <a:pt x="3065" y="2492"/>
                      <a:pt x="3110" y="1303"/>
                      <a:pt x="3156" y="80"/>
                    </a:cubicBezTo>
                    <a:cubicBezTo>
                      <a:pt x="2173" y="46"/>
                      <a:pt x="1247" y="23"/>
                      <a:pt x="40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0"/>
              <p:cNvSpPr/>
              <p:nvPr/>
            </p:nvSpPr>
            <p:spPr>
              <a:xfrm>
                <a:off x="4524009" y="3990535"/>
                <a:ext cx="126386" cy="126799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682" extrusionOk="0">
                    <a:moveTo>
                      <a:pt x="11" y="0"/>
                    </a:moveTo>
                    <a:cubicBezTo>
                      <a:pt x="11" y="1246"/>
                      <a:pt x="0" y="2447"/>
                      <a:pt x="11" y="3567"/>
                    </a:cubicBezTo>
                    <a:cubicBezTo>
                      <a:pt x="1383" y="3613"/>
                      <a:pt x="2618" y="3647"/>
                      <a:pt x="3635" y="3681"/>
                    </a:cubicBezTo>
                    <a:cubicBezTo>
                      <a:pt x="3635" y="3304"/>
                      <a:pt x="3635" y="2938"/>
                      <a:pt x="3647" y="2561"/>
                    </a:cubicBezTo>
                    <a:cubicBezTo>
                      <a:pt x="3647" y="1761"/>
                      <a:pt x="3658" y="938"/>
                      <a:pt x="3670" y="92"/>
                    </a:cubicBezTo>
                    <a:cubicBezTo>
                      <a:pt x="2618" y="69"/>
                      <a:pt x="1383" y="35"/>
                      <a:pt x="1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0"/>
              <p:cNvSpPr/>
              <p:nvPr/>
            </p:nvSpPr>
            <p:spPr>
              <a:xfrm>
                <a:off x="4218883" y="3144070"/>
                <a:ext cx="90949" cy="80343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2333" extrusionOk="0">
                    <a:moveTo>
                      <a:pt x="2641" y="0"/>
                    </a:moveTo>
                    <a:lnTo>
                      <a:pt x="2641" y="0"/>
                    </a:lnTo>
                    <a:cubicBezTo>
                      <a:pt x="1967" y="286"/>
                      <a:pt x="1372" y="720"/>
                      <a:pt x="892" y="1281"/>
                    </a:cubicBezTo>
                    <a:cubicBezTo>
                      <a:pt x="572" y="1635"/>
                      <a:pt x="275" y="1978"/>
                      <a:pt x="0" y="2275"/>
                    </a:cubicBezTo>
                    <a:cubicBezTo>
                      <a:pt x="583" y="2298"/>
                      <a:pt x="1361" y="2310"/>
                      <a:pt x="2298" y="2332"/>
                    </a:cubicBezTo>
                    <a:cubicBezTo>
                      <a:pt x="2344" y="2012"/>
                      <a:pt x="2389" y="1704"/>
                      <a:pt x="2424" y="1418"/>
                    </a:cubicBezTo>
                    <a:cubicBezTo>
                      <a:pt x="2515" y="846"/>
                      <a:pt x="2584" y="366"/>
                      <a:pt x="26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0"/>
              <p:cNvSpPr/>
              <p:nvPr/>
            </p:nvSpPr>
            <p:spPr>
              <a:xfrm>
                <a:off x="4177144" y="3340920"/>
                <a:ext cx="105930" cy="83476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2424" extrusionOk="0">
                    <a:moveTo>
                      <a:pt x="0" y="0"/>
                    </a:moveTo>
                    <a:lnTo>
                      <a:pt x="1967" y="2230"/>
                    </a:lnTo>
                    <a:lnTo>
                      <a:pt x="2138" y="2424"/>
                    </a:lnTo>
                    <a:lnTo>
                      <a:pt x="2893" y="1635"/>
                    </a:lnTo>
                    <a:cubicBezTo>
                      <a:pt x="2916" y="1475"/>
                      <a:pt x="2927" y="1326"/>
                      <a:pt x="2950" y="1178"/>
                    </a:cubicBezTo>
                    <a:cubicBezTo>
                      <a:pt x="2984" y="812"/>
                      <a:pt x="3030" y="446"/>
                      <a:pt x="3076" y="92"/>
                    </a:cubicBezTo>
                    <a:cubicBezTo>
                      <a:pt x="1830" y="57"/>
                      <a:pt x="778" y="23"/>
                      <a:pt x="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0"/>
              <p:cNvSpPr/>
              <p:nvPr/>
            </p:nvSpPr>
            <p:spPr>
              <a:xfrm>
                <a:off x="4144083" y="3223967"/>
                <a:ext cx="153970" cy="117363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3408" extrusionOk="0">
                    <a:moveTo>
                      <a:pt x="2138" y="1"/>
                    </a:moveTo>
                    <a:cubicBezTo>
                      <a:pt x="1075" y="1190"/>
                      <a:pt x="332" y="1956"/>
                      <a:pt x="92" y="2207"/>
                    </a:cubicBezTo>
                    <a:lnTo>
                      <a:pt x="0" y="2299"/>
                    </a:lnTo>
                    <a:lnTo>
                      <a:pt x="915" y="3339"/>
                    </a:lnTo>
                    <a:cubicBezTo>
                      <a:pt x="1692" y="3362"/>
                      <a:pt x="2767" y="3385"/>
                      <a:pt x="4047" y="3408"/>
                    </a:cubicBezTo>
                    <a:cubicBezTo>
                      <a:pt x="4184" y="2184"/>
                      <a:pt x="4333" y="1053"/>
                      <a:pt x="4470" y="81"/>
                    </a:cubicBezTo>
                    <a:cubicBezTo>
                      <a:pt x="3510" y="58"/>
                      <a:pt x="2721" y="24"/>
                      <a:pt x="213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0"/>
              <p:cNvSpPr/>
              <p:nvPr/>
            </p:nvSpPr>
            <p:spPr>
              <a:xfrm>
                <a:off x="4286590" y="3226722"/>
                <a:ext cx="113403" cy="117363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3408" extrusionOk="0">
                    <a:moveTo>
                      <a:pt x="412" y="1"/>
                    </a:moveTo>
                    <a:cubicBezTo>
                      <a:pt x="286" y="973"/>
                      <a:pt x="149" y="2104"/>
                      <a:pt x="1" y="3339"/>
                    </a:cubicBezTo>
                    <a:lnTo>
                      <a:pt x="3156" y="3408"/>
                    </a:lnTo>
                    <a:cubicBezTo>
                      <a:pt x="3179" y="3076"/>
                      <a:pt x="3190" y="2733"/>
                      <a:pt x="3201" y="2413"/>
                    </a:cubicBezTo>
                    <a:cubicBezTo>
                      <a:pt x="3236" y="1556"/>
                      <a:pt x="3270" y="767"/>
                      <a:pt x="3293" y="81"/>
                    </a:cubicBezTo>
                    <a:cubicBezTo>
                      <a:pt x="2230" y="58"/>
                      <a:pt x="1258" y="24"/>
                      <a:pt x="412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0"/>
              <p:cNvSpPr/>
              <p:nvPr/>
            </p:nvSpPr>
            <p:spPr>
              <a:xfrm>
                <a:off x="4521254" y="3864937"/>
                <a:ext cx="4339" cy="12246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556" extrusionOk="0">
                    <a:moveTo>
                      <a:pt x="23" y="0"/>
                    </a:moveTo>
                    <a:cubicBezTo>
                      <a:pt x="11" y="1224"/>
                      <a:pt x="0" y="2413"/>
                      <a:pt x="0" y="3556"/>
                    </a:cubicBezTo>
                    <a:lnTo>
                      <a:pt x="91" y="3556"/>
                    </a:lnTo>
                    <a:cubicBezTo>
                      <a:pt x="103" y="2424"/>
                      <a:pt x="103" y="1224"/>
                      <a:pt x="1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0"/>
              <p:cNvSpPr/>
              <p:nvPr/>
            </p:nvSpPr>
            <p:spPr>
              <a:xfrm>
                <a:off x="4531482" y="3463349"/>
                <a:ext cx="3582" cy="20904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07" extrusionOk="0">
                    <a:moveTo>
                      <a:pt x="103" y="1"/>
                    </a:moveTo>
                    <a:cubicBezTo>
                      <a:pt x="80" y="12"/>
                      <a:pt x="46" y="24"/>
                      <a:pt x="23" y="35"/>
                    </a:cubicBezTo>
                    <a:cubicBezTo>
                      <a:pt x="23" y="218"/>
                      <a:pt x="12" y="412"/>
                      <a:pt x="0" y="607"/>
                    </a:cubicBezTo>
                    <a:lnTo>
                      <a:pt x="80" y="607"/>
                    </a:lnTo>
                    <a:cubicBezTo>
                      <a:pt x="80" y="401"/>
                      <a:pt x="103" y="195"/>
                      <a:pt x="10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4527522" y="3487387"/>
                <a:ext cx="6750" cy="12246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556" extrusionOk="0">
                    <a:moveTo>
                      <a:pt x="115" y="0"/>
                    </a:moveTo>
                    <a:cubicBezTo>
                      <a:pt x="70" y="1132"/>
                      <a:pt x="35" y="2321"/>
                      <a:pt x="1" y="3555"/>
                    </a:cubicBezTo>
                    <a:lnTo>
                      <a:pt x="92" y="3555"/>
                    </a:lnTo>
                    <a:cubicBezTo>
                      <a:pt x="127" y="2321"/>
                      <a:pt x="161" y="1132"/>
                      <a:pt x="19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0"/>
              <p:cNvSpPr/>
              <p:nvPr/>
            </p:nvSpPr>
            <p:spPr>
              <a:xfrm>
                <a:off x="4524388" y="3613364"/>
                <a:ext cx="6336" cy="12246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556" extrusionOk="0">
                    <a:moveTo>
                      <a:pt x="81" y="0"/>
                    </a:moveTo>
                    <a:cubicBezTo>
                      <a:pt x="46" y="1144"/>
                      <a:pt x="23" y="2332"/>
                      <a:pt x="0" y="3556"/>
                    </a:cubicBezTo>
                    <a:lnTo>
                      <a:pt x="103" y="3556"/>
                    </a:lnTo>
                    <a:cubicBezTo>
                      <a:pt x="126" y="2332"/>
                      <a:pt x="149" y="1144"/>
                      <a:pt x="18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0"/>
              <p:cNvSpPr/>
              <p:nvPr/>
            </p:nvSpPr>
            <p:spPr>
              <a:xfrm>
                <a:off x="4542881" y="3134599"/>
                <a:ext cx="6336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791" extrusionOk="0">
                    <a:moveTo>
                      <a:pt x="184" y="1"/>
                    </a:moveTo>
                    <a:cubicBezTo>
                      <a:pt x="184" y="1"/>
                      <a:pt x="184" y="35"/>
                      <a:pt x="172" y="92"/>
                    </a:cubicBezTo>
                    <a:cubicBezTo>
                      <a:pt x="161" y="161"/>
                      <a:pt x="161" y="264"/>
                      <a:pt x="149" y="390"/>
                    </a:cubicBezTo>
                    <a:cubicBezTo>
                      <a:pt x="138" y="653"/>
                      <a:pt x="115" y="1030"/>
                      <a:pt x="81" y="1521"/>
                    </a:cubicBezTo>
                    <a:cubicBezTo>
                      <a:pt x="58" y="1887"/>
                      <a:pt x="35" y="2310"/>
                      <a:pt x="1" y="2790"/>
                    </a:cubicBezTo>
                    <a:lnTo>
                      <a:pt x="58" y="2790"/>
                    </a:lnTo>
                    <a:cubicBezTo>
                      <a:pt x="81" y="2310"/>
                      <a:pt x="104" y="1887"/>
                      <a:pt x="115" y="1521"/>
                    </a:cubicBezTo>
                    <a:cubicBezTo>
                      <a:pt x="138" y="1030"/>
                      <a:pt x="161" y="641"/>
                      <a:pt x="172" y="378"/>
                    </a:cubicBezTo>
                    <a:cubicBezTo>
                      <a:pt x="172" y="252"/>
                      <a:pt x="184" y="161"/>
                      <a:pt x="184" y="92"/>
                    </a:cubicBezTo>
                    <a:cubicBezTo>
                      <a:pt x="184" y="35"/>
                      <a:pt x="184" y="1"/>
                      <a:pt x="18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0"/>
              <p:cNvSpPr/>
              <p:nvPr/>
            </p:nvSpPr>
            <p:spPr>
              <a:xfrm>
                <a:off x="4536992" y="3233438"/>
                <a:ext cx="7886" cy="11460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328" extrusionOk="0">
                    <a:moveTo>
                      <a:pt x="172" y="0"/>
                    </a:moveTo>
                    <a:cubicBezTo>
                      <a:pt x="126" y="789"/>
                      <a:pt x="80" y="1727"/>
                      <a:pt x="35" y="2778"/>
                    </a:cubicBezTo>
                    <a:cubicBezTo>
                      <a:pt x="23" y="2961"/>
                      <a:pt x="23" y="3144"/>
                      <a:pt x="0" y="3327"/>
                    </a:cubicBezTo>
                    <a:lnTo>
                      <a:pt x="80" y="3327"/>
                    </a:lnTo>
                    <a:cubicBezTo>
                      <a:pt x="80" y="3144"/>
                      <a:pt x="92" y="2961"/>
                      <a:pt x="92" y="2790"/>
                    </a:cubicBezTo>
                    <a:cubicBezTo>
                      <a:pt x="149" y="1727"/>
                      <a:pt x="183" y="789"/>
                      <a:pt x="22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0"/>
              <p:cNvSpPr/>
              <p:nvPr/>
            </p:nvSpPr>
            <p:spPr>
              <a:xfrm>
                <a:off x="4522425" y="3738961"/>
                <a:ext cx="5131" cy="122839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567" extrusionOk="0">
                    <a:moveTo>
                      <a:pt x="57" y="0"/>
                    </a:moveTo>
                    <a:cubicBezTo>
                      <a:pt x="46" y="606"/>
                      <a:pt x="35" y="1212"/>
                      <a:pt x="23" y="1818"/>
                    </a:cubicBezTo>
                    <a:cubicBezTo>
                      <a:pt x="12" y="2412"/>
                      <a:pt x="0" y="2995"/>
                      <a:pt x="0" y="3567"/>
                    </a:cubicBezTo>
                    <a:lnTo>
                      <a:pt x="92" y="3567"/>
                    </a:lnTo>
                    <a:cubicBezTo>
                      <a:pt x="92" y="2995"/>
                      <a:pt x="103" y="2412"/>
                      <a:pt x="115" y="1818"/>
                    </a:cubicBezTo>
                    <a:cubicBezTo>
                      <a:pt x="126" y="1212"/>
                      <a:pt x="138" y="606"/>
                      <a:pt x="1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0"/>
              <p:cNvSpPr/>
              <p:nvPr/>
            </p:nvSpPr>
            <p:spPr>
              <a:xfrm>
                <a:off x="4532274" y="3351149"/>
                <a:ext cx="7094" cy="11026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202" extrusionOk="0">
                    <a:moveTo>
                      <a:pt x="137" y="1"/>
                    </a:moveTo>
                    <a:cubicBezTo>
                      <a:pt x="92" y="984"/>
                      <a:pt x="46" y="2058"/>
                      <a:pt x="0" y="3202"/>
                    </a:cubicBezTo>
                    <a:lnTo>
                      <a:pt x="80" y="3190"/>
                    </a:lnTo>
                    <a:cubicBezTo>
                      <a:pt x="126" y="2047"/>
                      <a:pt x="172" y="984"/>
                      <a:pt x="20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0"/>
              <p:cNvSpPr/>
              <p:nvPr/>
            </p:nvSpPr>
            <p:spPr>
              <a:xfrm>
                <a:off x="4521254" y="3990535"/>
                <a:ext cx="3168" cy="1228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3568" extrusionOk="0">
                    <a:moveTo>
                      <a:pt x="0" y="0"/>
                    </a:moveTo>
                    <a:lnTo>
                      <a:pt x="0" y="3567"/>
                    </a:lnTo>
                    <a:lnTo>
                      <a:pt x="80" y="3567"/>
                    </a:lnTo>
                    <a:cubicBezTo>
                      <a:pt x="80" y="2447"/>
                      <a:pt x="91" y="1246"/>
                      <a:pt x="9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0"/>
              <p:cNvSpPr/>
              <p:nvPr/>
            </p:nvSpPr>
            <p:spPr>
              <a:xfrm>
                <a:off x="4521254" y="4116511"/>
                <a:ext cx="3547" cy="122873"/>
              </a:xfrm>
              <a:custGeom>
                <a:avLst/>
                <a:gdLst/>
                <a:ahLst/>
                <a:cxnLst/>
                <a:rect l="l" t="t" r="r" b="b"/>
                <a:pathLst>
                  <a:path w="103" h="3568" extrusionOk="0">
                    <a:moveTo>
                      <a:pt x="0" y="0"/>
                    </a:moveTo>
                    <a:cubicBezTo>
                      <a:pt x="0" y="1281"/>
                      <a:pt x="23" y="2470"/>
                      <a:pt x="34" y="3567"/>
                    </a:cubicBezTo>
                    <a:lnTo>
                      <a:pt x="103" y="3567"/>
                    </a:lnTo>
                    <a:cubicBezTo>
                      <a:pt x="91" y="2481"/>
                      <a:pt x="91" y="1281"/>
                      <a:pt x="9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0"/>
              <p:cNvSpPr/>
              <p:nvPr/>
            </p:nvSpPr>
            <p:spPr>
              <a:xfrm>
                <a:off x="4522425" y="4242487"/>
                <a:ext cx="4374" cy="123252"/>
              </a:xfrm>
              <a:custGeom>
                <a:avLst/>
                <a:gdLst/>
                <a:ahLst/>
                <a:cxnLst/>
                <a:rect l="l" t="t" r="r" b="b"/>
                <a:pathLst>
                  <a:path w="127" h="3579" extrusionOk="0">
                    <a:moveTo>
                      <a:pt x="0" y="1"/>
                    </a:moveTo>
                    <a:cubicBezTo>
                      <a:pt x="0" y="309"/>
                      <a:pt x="12" y="618"/>
                      <a:pt x="12" y="915"/>
                    </a:cubicBezTo>
                    <a:cubicBezTo>
                      <a:pt x="35" y="1921"/>
                      <a:pt x="46" y="2813"/>
                      <a:pt x="69" y="3579"/>
                    </a:cubicBezTo>
                    <a:lnTo>
                      <a:pt x="126" y="3579"/>
                    </a:lnTo>
                    <a:cubicBezTo>
                      <a:pt x="103" y="2813"/>
                      <a:pt x="92" y="1921"/>
                      <a:pt x="80" y="915"/>
                    </a:cubicBezTo>
                    <a:cubicBezTo>
                      <a:pt x="80" y="618"/>
                      <a:pt x="80" y="32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0"/>
              <p:cNvSpPr/>
              <p:nvPr/>
            </p:nvSpPr>
            <p:spPr>
              <a:xfrm>
                <a:off x="4653911" y="3627139"/>
                <a:ext cx="5166" cy="11261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3270" extrusionOk="0">
                    <a:moveTo>
                      <a:pt x="58" y="0"/>
                    </a:moveTo>
                    <a:cubicBezTo>
                      <a:pt x="35" y="1052"/>
                      <a:pt x="23" y="2150"/>
                      <a:pt x="1" y="3270"/>
                    </a:cubicBezTo>
                    <a:lnTo>
                      <a:pt x="104" y="3270"/>
                    </a:lnTo>
                    <a:cubicBezTo>
                      <a:pt x="126" y="2207"/>
                      <a:pt x="138" y="1178"/>
                      <a:pt x="149" y="183"/>
                    </a:cubicBezTo>
                    <a:cubicBezTo>
                      <a:pt x="115" y="126"/>
                      <a:pt x="81" y="69"/>
                      <a:pt x="5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0"/>
              <p:cNvSpPr/>
              <p:nvPr/>
            </p:nvSpPr>
            <p:spPr>
              <a:xfrm>
                <a:off x="4652327" y="3742095"/>
                <a:ext cx="5166" cy="1232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3579" extrusionOk="0">
                    <a:moveTo>
                      <a:pt x="47" y="1"/>
                    </a:moveTo>
                    <a:cubicBezTo>
                      <a:pt x="35" y="744"/>
                      <a:pt x="24" y="1498"/>
                      <a:pt x="12" y="2276"/>
                    </a:cubicBezTo>
                    <a:cubicBezTo>
                      <a:pt x="12" y="2710"/>
                      <a:pt x="1" y="3144"/>
                      <a:pt x="1" y="3579"/>
                    </a:cubicBezTo>
                    <a:lnTo>
                      <a:pt x="92" y="3579"/>
                    </a:lnTo>
                    <a:cubicBezTo>
                      <a:pt x="92" y="3156"/>
                      <a:pt x="104" y="2710"/>
                      <a:pt x="115" y="2276"/>
                    </a:cubicBezTo>
                    <a:cubicBezTo>
                      <a:pt x="127" y="1510"/>
                      <a:pt x="138" y="755"/>
                      <a:pt x="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0"/>
              <p:cNvSpPr/>
              <p:nvPr/>
            </p:nvSpPr>
            <p:spPr>
              <a:xfrm>
                <a:off x="4657080" y="3237777"/>
                <a:ext cx="3168" cy="113781"/>
              </a:xfrm>
              <a:custGeom>
                <a:avLst/>
                <a:gdLst/>
                <a:ahLst/>
                <a:cxnLst/>
                <a:rect l="l" t="t" r="r" b="b"/>
                <a:pathLst>
                  <a:path w="92" h="3304" extrusionOk="0">
                    <a:moveTo>
                      <a:pt x="34" y="0"/>
                    </a:moveTo>
                    <a:cubicBezTo>
                      <a:pt x="34" y="103"/>
                      <a:pt x="23" y="206"/>
                      <a:pt x="0" y="309"/>
                    </a:cubicBezTo>
                    <a:lnTo>
                      <a:pt x="0" y="926"/>
                    </a:lnTo>
                    <a:cubicBezTo>
                      <a:pt x="12" y="1623"/>
                      <a:pt x="23" y="2412"/>
                      <a:pt x="23" y="3293"/>
                    </a:cubicBezTo>
                    <a:lnTo>
                      <a:pt x="23" y="3304"/>
                    </a:lnTo>
                    <a:lnTo>
                      <a:pt x="92" y="3304"/>
                    </a:lnTo>
                    <a:lnTo>
                      <a:pt x="92" y="3281"/>
                    </a:lnTo>
                    <a:cubicBezTo>
                      <a:pt x="92" y="2412"/>
                      <a:pt x="69" y="1623"/>
                      <a:pt x="57" y="926"/>
                    </a:cubicBezTo>
                    <a:cubicBezTo>
                      <a:pt x="57" y="595"/>
                      <a:pt x="57" y="286"/>
                      <a:pt x="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0"/>
              <p:cNvSpPr/>
              <p:nvPr/>
            </p:nvSpPr>
            <p:spPr>
              <a:xfrm>
                <a:off x="4657837" y="3354283"/>
                <a:ext cx="2411" cy="5124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488" extrusionOk="0">
                    <a:moveTo>
                      <a:pt x="1" y="1"/>
                    </a:moveTo>
                    <a:cubicBezTo>
                      <a:pt x="1" y="470"/>
                      <a:pt x="1" y="961"/>
                      <a:pt x="1" y="1487"/>
                    </a:cubicBezTo>
                    <a:lnTo>
                      <a:pt x="70" y="1487"/>
                    </a:lnTo>
                    <a:cubicBezTo>
                      <a:pt x="70" y="973"/>
                      <a:pt x="70" y="470"/>
                      <a:pt x="7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0"/>
              <p:cNvSpPr/>
              <p:nvPr/>
            </p:nvSpPr>
            <p:spPr>
              <a:xfrm>
                <a:off x="4655874" y="3160979"/>
                <a:ext cx="1997" cy="66568"/>
              </a:xfrm>
              <a:custGeom>
                <a:avLst/>
                <a:gdLst/>
                <a:ahLst/>
                <a:cxnLst/>
                <a:rect l="l" t="t" r="r" b="b"/>
                <a:pathLst>
                  <a:path w="58" h="1933" extrusionOk="0">
                    <a:moveTo>
                      <a:pt x="12" y="1"/>
                    </a:moveTo>
                    <a:lnTo>
                      <a:pt x="1" y="12"/>
                    </a:lnTo>
                    <a:lnTo>
                      <a:pt x="1" y="264"/>
                    </a:lnTo>
                    <a:cubicBezTo>
                      <a:pt x="1" y="527"/>
                      <a:pt x="1" y="904"/>
                      <a:pt x="12" y="1384"/>
                    </a:cubicBezTo>
                    <a:lnTo>
                      <a:pt x="12" y="1658"/>
                    </a:lnTo>
                    <a:cubicBezTo>
                      <a:pt x="35" y="1750"/>
                      <a:pt x="47" y="1841"/>
                      <a:pt x="58" y="1933"/>
                    </a:cubicBezTo>
                    <a:cubicBezTo>
                      <a:pt x="58" y="1739"/>
                      <a:pt x="47" y="1556"/>
                      <a:pt x="47" y="1384"/>
                    </a:cubicBezTo>
                    <a:cubicBezTo>
                      <a:pt x="35" y="904"/>
                      <a:pt x="24" y="527"/>
                      <a:pt x="24" y="264"/>
                    </a:cubicBezTo>
                    <a:cubicBezTo>
                      <a:pt x="24" y="149"/>
                      <a:pt x="24" y="69"/>
                      <a:pt x="1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0"/>
              <p:cNvSpPr/>
              <p:nvPr/>
            </p:nvSpPr>
            <p:spPr>
              <a:xfrm>
                <a:off x="4650364" y="3868071"/>
                <a:ext cx="5544" cy="123286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580" extrusionOk="0">
                    <a:moveTo>
                      <a:pt x="58" y="1"/>
                    </a:moveTo>
                    <a:cubicBezTo>
                      <a:pt x="35" y="1224"/>
                      <a:pt x="24" y="2424"/>
                      <a:pt x="1" y="3579"/>
                    </a:cubicBezTo>
                    <a:lnTo>
                      <a:pt x="104" y="3579"/>
                    </a:lnTo>
                    <a:cubicBezTo>
                      <a:pt x="115" y="2424"/>
                      <a:pt x="126" y="1224"/>
                      <a:pt x="1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0"/>
              <p:cNvSpPr/>
              <p:nvPr/>
            </p:nvSpPr>
            <p:spPr>
              <a:xfrm>
                <a:off x="4648401" y="4119645"/>
                <a:ext cx="3582" cy="123286"/>
              </a:xfrm>
              <a:custGeom>
                <a:avLst/>
                <a:gdLst/>
                <a:ahLst/>
                <a:cxnLst/>
                <a:rect l="l" t="t" r="r" b="b"/>
                <a:pathLst>
                  <a:path w="104" h="3580" extrusionOk="0">
                    <a:moveTo>
                      <a:pt x="12" y="1"/>
                    </a:moveTo>
                    <a:cubicBezTo>
                      <a:pt x="12" y="1281"/>
                      <a:pt x="1" y="2482"/>
                      <a:pt x="12" y="3579"/>
                    </a:cubicBezTo>
                    <a:lnTo>
                      <a:pt x="92" y="3579"/>
                    </a:lnTo>
                    <a:cubicBezTo>
                      <a:pt x="81" y="2482"/>
                      <a:pt x="92" y="1281"/>
                      <a:pt x="10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0"/>
              <p:cNvSpPr/>
              <p:nvPr/>
            </p:nvSpPr>
            <p:spPr>
              <a:xfrm>
                <a:off x="4648814" y="4245242"/>
                <a:ext cx="3168" cy="124457"/>
              </a:xfrm>
              <a:custGeom>
                <a:avLst/>
                <a:gdLst/>
                <a:ahLst/>
                <a:cxnLst/>
                <a:rect l="l" t="t" r="r" b="b"/>
                <a:pathLst>
                  <a:path w="92" h="3614" extrusionOk="0">
                    <a:moveTo>
                      <a:pt x="0" y="1"/>
                    </a:moveTo>
                    <a:cubicBezTo>
                      <a:pt x="0" y="447"/>
                      <a:pt x="0" y="881"/>
                      <a:pt x="11" y="1293"/>
                    </a:cubicBezTo>
                    <a:cubicBezTo>
                      <a:pt x="11" y="2150"/>
                      <a:pt x="23" y="2927"/>
                      <a:pt x="34" y="3613"/>
                    </a:cubicBezTo>
                    <a:lnTo>
                      <a:pt x="91" y="3613"/>
                    </a:lnTo>
                    <a:cubicBezTo>
                      <a:pt x="91" y="2927"/>
                      <a:pt x="69" y="2150"/>
                      <a:pt x="69" y="1293"/>
                    </a:cubicBezTo>
                    <a:cubicBezTo>
                      <a:pt x="69" y="881"/>
                      <a:pt x="69" y="447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0"/>
              <p:cNvSpPr/>
              <p:nvPr/>
            </p:nvSpPr>
            <p:spPr>
              <a:xfrm>
                <a:off x="4649193" y="3993668"/>
                <a:ext cx="4374" cy="12366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3591" extrusionOk="0">
                    <a:moveTo>
                      <a:pt x="35" y="1"/>
                    </a:moveTo>
                    <a:cubicBezTo>
                      <a:pt x="23" y="847"/>
                      <a:pt x="12" y="1670"/>
                      <a:pt x="0" y="2470"/>
                    </a:cubicBezTo>
                    <a:cubicBezTo>
                      <a:pt x="0" y="2847"/>
                      <a:pt x="0" y="3225"/>
                      <a:pt x="0" y="3590"/>
                    </a:cubicBezTo>
                    <a:lnTo>
                      <a:pt x="80" y="3590"/>
                    </a:lnTo>
                    <a:cubicBezTo>
                      <a:pt x="80" y="3225"/>
                      <a:pt x="80" y="2847"/>
                      <a:pt x="92" y="2470"/>
                    </a:cubicBezTo>
                    <a:cubicBezTo>
                      <a:pt x="103" y="1670"/>
                      <a:pt x="115" y="847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0"/>
              <p:cNvSpPr/>
              <p:nvPr/>
            </p:nvSpPr>
            <p:spPr>
              <a:xfrm>
                <a:off x="4370826" y="3861011"/>
                <a:ext cx="7542" cy="12246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556" extrusionOk="0">
                    <a:moveTo>
                      <a:pt x="138" y="0"/>
                    </a:moveTo>
                    <a:cubicBezTo>
                      <a:pt x="92" y="1223"/>
                      <a:pt x="47" y="2412"/>
                      <a:pt x="1" y="3555"/>
                    </a:cubicBezTo>
                    <a:lnTo>
                      <a:pt x="92" y="3555"/>
                    </a:lnTo>
                    <a:cubicBezTo>
                      <a:pt x="127" y="2412"/>
                      <a:pt x="172" y="1223"/>
                      <a:pt x="21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0"/>
              <p:cNvSpPr/>
              <p:nvPr/>
            </p:nvSpPr>
            <p:spPr>
              <a:xfrm>
                <a:off x="4395243" y="3229891"/>
                <a:ext cx="6336" cy="11419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316" extrusionOk="0">
                    <a:moveTo>
                      <a:pt x="138" y="0"/>
                    </a:moveTo>
                    <a:cubicBezTo>
                      <a:pt x="104" y="686"/>
                      <a:pt x="69" y="1464"/>
                      <a:pt x="35" y="2321"/>
                    </a:cubicBezTo>
                    <a:cubicBezTo>
                      <a:pt x="24" y="2641"/>
                      <a:pt x="12" y="2984"/>
                      <a:pt x="1" y="3316"/>
                    </a:cubicBezTo>
                    <a:lnTo>
                      <a:pt x="69" y="3316"/>
                    </a:lnTo>
                    <a:cubicBezTo>
                      <a:pt x="81" y="2984"/>
                      <a:pt x="92" y="2641"/>
                      <a:pt x="104" y="2333"/>
                    </a:cubicBezTo>
                    <a:cubicBezTo>
                      <a:pt x="138" y="1475"/>
                      <a:pt x="161" y="686"/>
                      <a:pt x="1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0"/>
              <p:cNvSpPr/>
              <p:nvPr/>
            </p:nvSpPr>
            <p:spPr>
              <a:xfrm>
                <a:off x="4380297" y="3609403"/>
                <a:ext cx="7507" cy="122494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557" extrusionOk="0">
                    <a:moveTo>
                      <a:pt x="138" y="1"/>
                    </a:moveTo>
                    <a:cubicBezTo>
                      <a:pt x="92" y="1144"/>
                      <a:pt x="46" y="2333"/>
                      <a:pt x="0" y="3556"/>
                    </a:cubicBezTo>
                    <a:lnTo>
                      <a:pt x="92" y="3556"/>
                    </a:lnTo>
                    <a:cubicBezTo>
                      <a:pt x="138" y="2345"/>
                      <a:pt x="172" y="1144"/>
                      <a:pt x="2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0"/>
              <p:cNvSpPr/>
              <p:nvPr/>
            </p:nvSpPr>
            <p:spPr>
              <a:xfrm>
                <a:off x="4385015" y="3483840"/>
                <a:ext cx="7507" cy="1224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556" extrusionOk="0">
                    <a:moveTo>
                      <a:pt x="149" y="0"/>
                    </a:moveTo>
                    <a:cubicBezTo>
                      <a:pt x="103" y="1120"/>
                      <a:pt x="58" y="2309"/>
                      <a:pt x="1" y="3556"/>
                    </a:cubicBezTo>
                    <a:lnTo>
                      <a:pt x="81" y="3556"/>
                    </a:lnTo>
                    <a:cubicBezTo>
                      <a:pt x="126" y="2309"/>
                      <a:pt x="172" y="1120"/>
                      <a:pt x="21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0"/>
              <p:cNvSpPr/>
              <p:nvPr/>
            </p:nvSpPr>
            <p:spPr>
              <a:xfrm>
                <a:off x="4399961" y="3125163"/>
                <a:ext cx="5166" cy="10159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950" extrusionOk="0">
                    <a:moveTo>
                      <a:pt x="138" y="1"/>
                    </a:moveTo>
                    <a:cubicBezTo>
                      <a:pt x="138" y="46"/>
                      <a:pt x="138" y="103"/>
                      <a:pt x="127" y="161"/>
                    </a:cubicBezTo>
                    <a:cubicBezTo>
                      <a:pt x="115" y="412"/>
                      <a:pt x="92" y="789"/>
                      <a:pt x="70" y="1269"/>
                    </a:cubicBezTo>
                    <a:cubicBezTo>
                      <a:pt x="58" y="1738"/>
                      <a:pt x="35" y="2298"/>
                      <a:pt x="1" y="2950"/>
                    </a:cubicBezTo>
                    <a:lnTo>
                      <a:pt x="58" y="2950"/>
                    </a:lnTo>
                    <a:cubicBezTo>
                      <a:pt x="70" y="2298"/>
                      <a:pt x="92" y="1738"/>
                      <a:pt x="115" y="1269"/>
                    </a:cubicBezTo>
                    <a:cubicBezTo>
                      <a:pt x="127" y="801"/>
                      <a:pt x="138" y="412"/>
                      <a:pt x="150" y="149"/>
                    </a:cubicBez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0"/>
              <p:cNvSpPr/>
              <p:nvPr/>
            </p:nvSpPr>
            <p:spPr>
              <a:xfrm>
                <a:off x="4390146" y="3347223"/>
                <a:ext cx="7507" cy="133101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865" extrusionOk="0">
                    <a:moveTo>
                      <a:pt x="217" y="0"/>
                    </a:moveTo>
                    <a:lnTo>
                      <a:pt x="149" y="12"/>
                    </a:lnTo>
                    <a:cubicBezTo>
                      <a:pt x="103" y="1178"/>
                      <a:pt x="57" y="2481"/>
                      <a:pt x="0" y="3864"/>
                    </a:cubicBezTo>
                    <a:lnTo>
                      <a:pt x="80" y="3864"/>
                    </a:lnTo>
                    <a:cubicBezTo>
                      <a:pt x="126" y="2470"/>
                      <a:pt x="172" y="1178"/>
                      <a:pt x="2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0"/>
              <p:cNvSpPr/>
              <p:nvPr/>
            </p:nvSpPr>
            <p:spPr>
              <a:xfrm>
                <a:off x="4375579" y="3735414"/>
                <a:ext cx="7886" cy="12246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556" extrusionOk="0">
                    <a:moveTo>
                      <a:pt x="137" y="0"/>
                    </a:moveTo>
                    <a:cubicBezTo>
                      <a:pt x="114" y="389"/>
                      <a:pt x="103" y="778"/>
                      <a:pt x="92" y="1178"/>
                    </a:cubicBezTo>
                    <a:cubicBezTo>
                      <a:pt x="57" y="1978"/>
                      <a:pt x="34" y="2778"/>
                      <a:pt x="0" y="3556"/>
                    </a:cubicBezTo>
                    <a:lnTo>
                      <a:pt x="92" y="3556"/>
                    </a:lnTo>
                    <a:cubicBezTo>
                      <a:pt x="114" y="2778"/>
                      <a:pt x="149" y="1978"/>
                      <a:pt x="183" y="1178"/>
                    </a:cubicBezTo>
                    <a:cubicBezTo>
                      <a:pt x="195" y="778"/>
                      <a:pt x="206" y="389"/>
                      <a:pt x="22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0"/>
              <p:cNvSpPr/>
              <p:nvPr/>
            </p:nvSpPr>
            <p:spPr>
              <a:xfrm>
                <a:off x="4357464" y="4238182"/>
                <a:ext cx="6336" cy="123252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579" extrusionOk="0">
                    <a:moveTo>
                      <a:pt x="126" y="0"/>
                    </a:moveTo>
                    <a:lnTo>
                      <a:pt x="126" y="103"/>
                    </a:lnTo>
                    <a:cubicBezTo>
                      <a:pt x="69" y="1486"/>
                      <a:pt x="35" y="2675"/>
                      <a:pt x="0" y="3578"/>
                    </a:cubicBezTo>
                    <a:lnTo>
                      <a:pt x="46" y="3578"/>
                    </a:lnTo>
                    <a:cubicBezTo>
                      <a:pt x="80" y="2664"/>
                      <a:pt x="126" y="1486"/>
                      <a:pt x="183" y="103"/>
                    </a:cubicBezTo>
                    <a:cubicBezTo>
                      <a:pt x="183" y="69"/>
                      <a:pt x="183" y="34"/>
                      <a:pt x="18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0"/>
              <p:cNvSpPr/>
              <p:nvPr/>
            </p:nvSpPr>
            <p:spPr>
              <a:xfrm>
                <a:off x="4361803" y="4112171"/>
                <a:ext cx="7094" cy="12287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568" extrusionOk="0">
                    <a:moveTo>
                      <a:pt x="126" y="1"/>
                    </a:moveTo>
                    <a:cubicBezTo>
                      <a:pt x="80" y="1293"/>
                      <a:pt x="34" y="2493"/>
                      <a:pt x="0" y="3568"/>
                    </a:cubicBezTo>
                    <a:lnTo>
                      <a:pt x="69" y="3568"/>
                    </a:lnTo>
                    <a:cubicBezTo>
                      <a:pt x="103" y="2493"/>
                      <a:pt x="149" y="1304"/>
                      <a:pt x="206" y="12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0"/>
              <p:cNvSpPr/>
              <p:nvPr/>
            </p:nvSpPr>
            <p:spPr>
              <a:xfrm>
                <a:off x="4366521" y="3986574"/>
                <a:ext cx="7507" cy="122494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557" extrusionOk="0">
                    <a:moveTo>
                      <a:pt x="126" y="1"/>
                    </a:moveTo>
                    <a:cubicBezTo>
                      <a:pt x="80" y="1247"/>
                      <a:pt x="35" y="2436"/>
                      <a:pt x="0" y="3556"/>
                    </a:cubicBezTo>
                    <a:lnTo>
                      <a:pt x="69" y="3556"/>
                    </a:lnTo>
                    <a:cubicBezTo>
                      <a:pt x="115" y="2447"/>
                      <a:pt x="160" y="1247"/>
                      <a:pt x="21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0"/>
              <p:cNvSpPr/>
              <p:nvPr/>
            </p:nvSpPr>
            <p:spPr>
              <a:xfrm>
                <a:off x="4298023" y="3143278"/>
                <a:ext cx="13396" cy="8113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56" extrusionOk="0">
                    <a:moveTo>
                      <a:pt x="389" y="0"/>
                    </a:moveTo>
                    <a:lnTo>
                      <a:pt x="343" y="23"/>
                    </a:lnTo>
                    <a:cubicBezTo>
                      <a:pt x="286" y="389"/>
                      <a:pt x="206" y="869"/>
                      <a:pt x="126" y="1441"/>
                    </a:cubicBezTo>
                    <a:cubicBezTo>
                      <a:pt x="103" y="1727"/>
                      <a:pt x="46" y="2035"/>
                      <a:pt x="0" y="2355"/>
                    </a:cubicBezTo>
                    <a:lnTo>
                      <a:pt x="80" y="2355"/>
                    </a:lnTo>
                    <a:cubicBezTo>
                      <a:pt x="126" y="2035"/>
                      <a:pt x="160" y="1727"/>
                      <a:pt x="194" y="1452"/>
                    </a:cubicBezTo>
                    <a:cubicBezTo>
                      <a:pt x="274" y="869"/>
                      <a:pt x="343" y="378"/>
                      <a:pt x="3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0"/>
              <p:cNvSpPr/>
              <p:nvPr/>
            </p:nvSpPr>
            <p:spPr>
              <a:xfrm>
                <a:off x="4276740" y="3344468"/>
                <a:ext cx="9505" cy="71286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070" extrusionOk="0">
                    <a:moveTo>
                      <a:pt x="184" y="0"/>
                    </a:moveTo>
                    <a:cubicBezTo>
                      <a:pt x="138" y="355"/>
                      <a:pt x="92" y="709"/>
                      <a:pt x="58" y="1075"/>
                    </a:cubicBezTo>
                    <a:cubicBezTo>
                      <a:pt x="35" y="1223"/>
                      <a:pt x="24" y="1372"/>
                      <a:pt x="1" y="1521"/>
                    </a:cubicBezTo>
                    <a:lnTo>
                      <a:pt x="24" y="1509"/>
                    </a:lnTo>
                    <a:cubicBezTo>
                      <a:pt x="24" y="1509"/>
                      <a:pt x="24" y="1738"/>
                      <a:pt x="46" y="2069"/>
                    </a:cubicBezTo>
                    <a:cubicBezTo>
                      <a:pt x="81" y="1749"/>
                      <a:pt x="115" y="1418"/>
                      <a:pt x="149" y="1086"/>
                    </a:cubicBezTo>
                    <a:cubicBezTo>
                      <a:pt x="195" y="720"/>
                      <a:pt x="229" y="355"/>
                      <a:pt x="27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0"/>
              <p:cNvSpPr/>
              <p:nvPr/>
            </p:nvSpPr>
            <p:spPr>
              <a:xfrm>
                <a:off x="4283042" y="3226722"/>
                <a:ext cx="17357" cy="114608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328" extrusionOk="0">
                    <a:moveTo>
                      <a:pt x="435" y="1"/>
                    </a:moveTo>
                    <a:cubicBezTo>
                      <a:pt x="298" y="973"/>
                      <a:pt x="149" y="2104"/>
                      <a:pt x="1" y="3328"/>
                    </a:cubicBezTo>
                    <a:lnTo>
                      <a:pt x="104" y="3328"/>
                    </a:lnTo>
                    <a:cubicBezTo>
                      <a:pt x="252" y="2104"/>
                      <a:pt x="389" y="973"/>
                      <a:pt x="5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0"/>
              <p:cNvSpPr/>
              <p:nvPr/>
            </p:nvSpPr>
            <p:spPr>
              <a:xfrm>
                <a:off x="4658629" y="3233817"/>
                <a:ext cx="82340" cy="4752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138" extrusionOk="0">
                    <a:moveTo>
                      <a:pt x="1" y="1"/>
                    </a:moveTo>
                    <a:cubicBezTo>
                      <a:pt x="1" y="24"/>
                      <a:pt x="1" y="58"/>
                      <a:pt x="1" y="81"/>
                    </a:cubicBezTo>
                    <a:lnTo>
                      <a:pt x="2390" y="138"/>
                    </a:lnTo>
                    <a:cubicBezTo>
                      <a:pt x="2379" y="115"/>
                      <a:pt x="2367" y="92"/>
                      <a:pt x="2367" y="69"/>
                    </a:cubicBezTo>
                    <a:cubicBezTo>
                      <a:pt x="1658" y="46"/>
                      <a:pt x="870" y="24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0"/>
              <p:cNvSpPr/>
              <p:nvPr/>
            </p:nvSpPr>
            <p:spPr>
              <a:xfrm>
                <a:off x="4217678" y="3222796"/>
                <a:ext cx="372476" cy="11847"/>
              </a:xfrm>
              <a:custGeom>
                <a:avLst/>
                <a:gdLst/>
                <a:ahLst/>
                <a:cxnLst/>
                <a:rect l="l" t="t" r="r" b="b"/>
                <a:pathLst>
                  <a:path w="10816" h="344" extrusionOk="0">
                    <a:moveTo>
                      <a:pt x="35" y="1"/>
                    </a:moveTo>
                    <a:lnTo>
                      <a:pt x="1" y="46"/>
                    </a:lnTo>
                    <a:cubicBezTo>
                      <a:pt x="572" y="58"/>
                      <a:pt x="1373" y="92"/>
                      <a:pt x="2333" y="115"/>
                    </a:cubicBezTo>
                    <a:lnTo>
                      <a:pt x="2402" y="115"/>
                    </a:lnTo>
                    <a:cubicBezTo>
                      <a:pt x="3259" y="149"/>
                      <a:pt x="4231" y="172"/>
                      <a:pt x="5294" y="206"/>
                    </a:cubicBezTo>
                    <a:lnTo>
                      <a:pt x="5340" y="206"/>
                    </a:lnTo>
                    <a:cubicBezTo>
                      <a:pt x="6369" y="229"/>
                      <a:pt x="7466" y="264"/>
                      <a:pt x="8621" y="298"/>
                    </a:cubicBezTo>
                    <a:lnTo>
                      <a:pt x="9444" y="309"/>
                    </a:lnTo>
                    <a:lnTo>
                      <a:pt x="9501" y="309"/>
                    </a:lnTo>
                    <a:lnTo>
                      <a:pt x="10804" y="344"/>
                    </a:lnTo>
                    <a:cubicBezTo>
                      <a:pt x="10804" y="321"/>
                      <a:pt x="10804" y="286"/>
                      <a:pt x="10816" y="252"/>
                    </a:cubicBezTo>
                    <a:lnTo>
                      <a:pt x="9501" y="218"/>
                    </a:lnTo>
                    <a:lnTo>
                      <a:pt x="9455" y="218"/>
                    </a:lnTo>
                    <a:lnTo>
                      <a:pt x="8621" y="195"/>
                    </a:lnTo>
                    <a:cubicBezTo>
                      <a:pt x="7477" y="172"/>
                      <a:pt x="6369" y="138"/>
                      <a:pt x="5351" y="115"/>
                    </a:cubicBezTo>
                    <a:lnTo>
                      <a:pt x="5294" y="115"/>
                    </a:lnTo>
                    <a:cubicBezTo>
                      <a:pt x="4242" y="92"/>
                      <a:pt x="3270" y="69"/>
                      <a:pt x="2413" y="46"/>
                    </a:cubicBezTo>
                    <a:lnTo>
                      <a:pt x="2333" y="46"/>
                    </a:lnTo>
                    <a:cubicBezTo>
                      <a:pt x="1396" y="24"/>
                      <a:pt x="618" y="12"/>
                      <a:pt x="3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0"/>
              <p:cNvSpPr/>
              <p:nvPr/>
            </p:nvSpPr>
            <p:spPr>
              <a:xfrm>
                <a:off x="4175560" y="3339336"/>
                <a:ext cx="407912" cy="12639"/>
              </a:xfrm>
              <a:custGeom>
                <a:avLst/>
                <a:gdLst/>
                <a:ahLst/>
                <a:cxnLst/>
                <a:rect l="l" t="t" r="r" b="b"/>
                <a:pathLst>
                  <a:path w="11845" h="367" extrusionOk="0">
                    <a:moveTo>
                      <a:pt x="1" y="1"/>
                    </a:moveTo>
                    <a:lnTo>
                      <a:pt x="46" y="46"/>
                    </a:lnTo>
                    <a:cubicBezTo>
                      <a:pt x="824" y="69"/>
                      <a:pt x="1876" y="103"/>
                      <a:pt x="3122" y="149"/>
                    </a:cubicBezTo>
                    <a:lnTo>
                      <a:pt x="3213" y="149"/>
                    </a:lnTo>
                    <a:lnTo>
                      <a:pt x="6380" y="229"/>
                    </a:lnTo>
                    <a:lnTo>
                      <a:pt x="6448" y="229"/>
                    </a:lnTo>
                    <a:lnTo>
                      <a:pt x="8289" y="286"/>
                    </a:lnTo>
                    <a:lnTo>
                      <a:pt x="10495" y="344"/>
                    </a:lnTo>
                    <a:lnTo>
                      <a:pt x="10564" y="344"/>
                    </a:lnTo>
                    <a:lnTo>
                      <a:pt x="11604" y="366"/>
                    </a:lnTo>
                    <a:cubicBezTo>
                      <a:pt x="11684" y="332"/>
                      <a:pt x="11764" y="309"/>
                      <a:pt x="11844" y="286"/>
                    </a:cubicBezTo>
                    <a:lnTo>
                      <a:pt x="10575" y="252"/>
                    </a:lnTo>
                    <a:lnTo>
                      <a:pt x="10495" y="252"/>
                    </a:lnTo>
                    <a:lnTo>
                      <a:pt x="8289" y="195"/>
                    </a:lnTo>
                    <a:lnTo>
                      <a:pt x="6448" y="149"/>
                    </a:lnTo>
                    <a:lnTo>
                      <a:pt x="6380" y="149"/>
                    </a:lnTo>
                    <a:lnTo>
                      <a:pt x="3225" y="69"/>
                    </a:lnTo>
                    <a:lnTo>
                      <a:pt x="3133" y="69"/>
                    </a:lnTo>
                    <a:cubicBezTo>
                      <a:pt x="1864" y="35"/>
                      <a:pt x="789" y="12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0"/>
              <p:cNvSpPr/>
              <p:nvPr/>
            </p:nvSpPr>
            <p:spPr>
              <a:xfrm>
                <a:off x="4596812" y="3350357"/>
                <a:ext cx="6750" cy="241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24"/>
                      <a:pt x="47" y="46"/>
                      <a:pt x="58" y="69"/>
                    </a:cubicBezTo>
                    <a:lnTo>
                      <a:pt x="195" y="69"/>
                    </a:lnTo>
                    <a:cubicBezTo>
                      <a:pt x="127" y="58"/>
                      <a:pt x="58" y="35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0"/>
              <p:cNvSpPr/>
              <p:nvPr/>
            </p:nvSpPr>
            <p:spPr>
              <a:xfrm>
                <a:off x="4609830" y="3350357"/>
                <a:ext cx="151215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4391" h="173" extrusionOk="0">
                    <a:moveTo>
                      <a:pt x="240" y="1"/>
                    </a:moveTo>
                    <a:cubicBezTo>
                      <a:pt x="195" y="24"/>
                      <a:pt x="137" y="46"/>
                      <a:pt x="80" y="58"/>
                    </a:cubicBezTo>
                    <a:cubicBezTo>
                      <a:pt x="57" y="69"/>
                      <a:pt x="35" y="81"/>
                      <a:pt x="0" y="81"/>
                    </a:cubicBezTo>
                    <a:lnTo>
                      <a:pt x="1395" y="115"/>
                    </a:lnTo>
                    <a:lnTo>
                      <a:pt x="1464" y="115"/>
                    </a:lnTo>
                    <a:cubicBezTo>
                      <a:pt x="2698" y="138"/>
                      <a:pt x="3704" y="161"/>
                      <a:pt x="4390" y="172"/>
                    </a:cubicBezTo>
                    <a:lnTo>
                      <a:pt x="4390" y="126"/>
                    </a:lnTo>
                    <a:cubicBezTo>
                      <a:pt x="3704" y="104"/>
                      <a:pt x="2698" y="69"/>
                      <a:pt x="1464" y="35"/>
                    </a:cubicBezTo>
                    <a:lnTo>
                      <a:pt x="1395" y="3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0"/>
              <p:cNvSpPr/>
              <p:nvPr/>
            </p:nvSpPr>
            <p:spPr>
              <a:xfrm>
                <a:off x="4291721" y="3478330"/>
                <a:ext cx="364177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355" extrusionOk="0">
                    <a:moveTo>
                      <a:pt x="0" y="0"/>
                    </a:moveTo>
                    <a:lnTo>
                      <a:pt x="46" y="80"/>
                    </a:lnTo>
                    <a:cubicBezTo>
                      <a:pt x="903" y="103"/>
                      <a:pt x="1841" y="137"/>
                      <a:pt x="2847" y="160"/>
                    </a:cubicBezTo>
                    <a:lnTo>
                      <a:pt x="2927" y="160"/>
                    </a:lnTo>
                    <a:lnTo>
                      <a:pt x="5213" y="217"/>
                    </a:lnTo>
                    <a:lnTo>
                      <a:pt x="6962" y="263"/>
                    </a:lnTo>
                    <a:lnTo>
                      <a:pt x="7054" y="263"/>
                    </a:lnTo>
                    <a:cubicBezTo>
                      <a:pt x="8334" y="297"/>
                      <a:pt x="9523" y="332"/>
                      <a:pt x="10575" y="354"/>
                    </a:cubicBezTo>
                    <a:lnTo>
                      <a:pt x="10575" y="274"/>
                    </a:lnTo>
                    <a:lnTo>
                      <a:pt x="7054" y="172"/>
                    </a:lnTo>
                    <a:lnTo>
                      <a:pt x="6962" y="172"/>
                    </a:lnTo>
                    <a:lnTo>
                      <a:pt x="5213" y="126"/>
                    </a:lnTo>
                    <a:cubicBezTo>
                      <a:pt x="4436" y="103"/>
                      <a:pt x="3670" y="80"/>
                      <a:pt x="2938" y="69"/>
                    </a:cubicBezTo>
                    <a:lnTo>
                      <a:pt x="2858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0"/>
              <p:cNvSpPr/>
              <p:nvPr/>
            </p:nvSpPr>
            <p:spPr>
              <a:xfrm>
                <a:off x="4334631" y="3605098"/>
                <a:ext cx="319304" cy="11054"/>
              </a:xfrm>
              <a:custGeom>
                <a:avLst/>
                <a:gdLst/>
                <a:ahLst/>
                <a:cxnLst/>
                <a:rect l="l" t="t" r="r" b="b"/>
                <a:pathLst>
                  <a:path w="9272" h="321" extrusionOk="0">
                    <a:moveTo>
                      <a:pt x="12" y="0"/>
                    </a:moveTo>
                    <a:lnTo>
                      <a:pt x="0" y="80"/>
                    </a:lnTo>
                    <a:lnTo>
                      <a:pt x="1464" y="126"/>
                    </a:lnTo>
                    <a:lnTo>
                      <a:pt x="1555" y="126"/>
                    </a:lnTo>
                    <a:lnTo>
                      <a:pt x="3658" y="183"/>
                    </a:lnTo>
                    <a:lnTo>
                      <a:pt x="5591" y="240"/>
                    </a:lnTo>
                    <a:lnTo>
                      <a:pt x="5682" y="240"/>
                    </a:lnTo>
                    <a:cubicBezTo>
                      <a:pt x="6997" y="275"/>
                      <a:pt x="8220" y="297"/>
                      <a:pt x="9272" y="320"/>
                    </a:cubicBezTo>
                    <a:lnTo>
                      <a:pt x="9272" y="252"/>
                    </a:lnTo>
                    <a:cubicBezTo>
                      <a:pt x="8220" y="217"/>
                      <a:pt x="6997" y="183"/>
                      <a:pt x="5682" y="137"/>
                    </a:cubicBezTo>
                    <a:lnTo>
                      <a:pt x="5591" y="137"/>
                    </a:lnTo>
                    <a:lnTo>
                      <a:pt x="3658" y="92"/>
                    </a:lnTo>
                    <a:lnTo>
                      <a:pt x="1555" y="35"/>
                    </a:lnTo>
                    <a:lnTo>
                      <a:pt x="1464" y="3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0"/>
              <p:cNvSpPr/>
              <p:nvPr/>
            </p:nvSpPr>
            <p:spPr>
              <a:xfrm>
                <a:off x="4308251" y="3730283"/>
                <a:ext cx="403160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1707" h="378" extrusionOk="0">
                    <a:moveTo>
                      <a:pt x="23" y="1"/>
                    </a:moveTo>
                    <a:cubicBezTo>
                      <a:pt x="12" y="23"/>
                      <a:pt x="0" y="58"/>
                      <a:pt x="0" y="81"/>
                    </a:cubicBezTo>
                    <a:lnTo>
                      <a:pt x="2081" y="138"/>
                    </a:lnTo>
                    <a:lnTo>
                      <a:pt x="2184" y="149"/>
                    </a:lnTo>
                    <a:lnTo>
                      <a:pt x="4127" y="195"/>
                    </a:lnTo>
                    <a:lnTo>
                      <a:pt x="6265" y="252"/>
                    </a:lnTo>
                    <a:lnTo>
                      <a:pt x="6368" y="252"/>
                    </a:lnTo>
                    <a:cubicBezTo>
                      <a:pt x="7717" y="286"/>
                      <a:pt x="8974" y="321"/>
                      <a:pt x="10038" y="344"/>
                    </a:cubicBezTo>
                    <a:lnTo>
                      <a:pt x="10141" y="344"/>
                    </a:lnTo>
                    <a:cubicBezTo>
                      <a:pt x="10712" y="355"/>
                      <a:pt x="11249" y="366"/>
                      <a:pt x="11707" y="378"/>
                    </a:cubicBezTo>
                    <a:cubicBezTo>
                      <a:pt x="11707" y="355"/>
                      <a:pt x="11695" y="332"/>
                      <a:pt x="11695" y="321"/>
                    </a:cubicBezTo>
                    <a:lnTo>
                      <a:pt x="10141" y="264"/>
                    </a:lnTo>
                    <a:lnTo>
                      <a:pt x="10049" y="264"/>
                    </a:lnTo>
                    <a:cubicBezTo>
                      <a:pt x="8974" y="241"/>
                      <a:pt x="7728" y="195"/>
                      <a:pt x="6368" y="161"/>
                    </a:cubicBezTo>
                    <a:lnTo>
                      <a:pt x="6276" y="161"/>
                    </a:lnTo>
                    <a:lnTo>
                      <a:pt x="4139" y="104"/>
                    </a:lnTo>
                    <a:lnTo>
                      <a:pt x="2195" y="46"/>
                    </a:lnTo>
                    <a:lnTo>
                      <a:pt x="2092" y="46"/>
                    </a:ln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0"/>
              <p:cNvSpPr/>
              <p:nvPr/>
            </p:nvSpPr>
            <p:spPr>
              <a:xfrm>
                <a:off x="4280701" y="3855501"/>
                <a:ext cx="452750" cy="13809"/>
              </a:xfrm>
              <a:custGeom>
                <a:avLst/>
                <a:gdLst/>
                <a:ahLst/>
                <a:cxnLst/>
                <a:rect l="l" t="t" r="r" b="b"/>
                <a:pathLst>
                  <a:path w="13147" h="401" extrusionOk="0">
                    <a:moveTo>
                      <a:pt x="11" y="0"/>
                    </a:moveTo>
                    <a:lnTo>
                      <a:pt x="0" y="80"/>
                    </a:lnTo>
                    <a:cubicBezTo>
                      <a:pt x="846" y="103"/>
                      <a:pt x="1772" y="137"/>
                      <a:pt x="2755" y="160"/>
                    </a:cubicBezTo>
                    <a:lnTo>
                      <a:pt x="2835" y="160"/>
                    </a:lnTo>
                    <a:lnTo>
                      <a:pt x="4630" y="206"/>
                    </a:lnTo>
                    <a:lnTo>
                      <a:pt x="7008" y="274"/>
                    </a:lnTo>
                    <a:lnTo>
                      <a:pt x="7111" y="274"/>
                    </a:lnTo>
                    <a:cubicBezTo>
                      <a:pt x="8471" y="309"/>
                      <a:pt x="9729" y="332"/>
                      <a:pt x="10780" y="354"/>
                    </a:cubicBezTo>
                    <a:lnTo>
                      <a:pt x="10883" y="354"/>
                    </a:lnTo>
                    <a:cubicBezTo>
                      <a:pt x="11798" y="377"/>
                      <a:pt x="12575" y="400"/>
                      <a:pt x="13147" y="400"/>
                    </a:cubicBezTo>
                    <a:lnTo>
                      <a:pt x="13147" y="354"/>
                    </a:lnTo>
                    <a:cubicBezTo>
                      <a:pt x="12575" y="343"/>
                      <a:pt x="11798" y="309"/>
                      <a:pt x="10883" y="286"/>
                    </a:cubicBezTo>
                    <a:lnTo>
                      <a:pt x="10792" y="286"/>
                    </a:lnTo>
                    <a:cubicBezTo>
                      <a:pt x="9729" y="252"/>
                      <a:pt x="8483" y="217"/>
                      <a:pt x="7111" y="183"/>
                    </a:cubicBezTo>
                    <a:lnTo>
                      <a:pt x="7019" y="183"/>
                    </a:lnTo>
                    <a:lnTo>
                      <a:pt x="4630" y="114"/>
                    </a:lnTo>
                    <a:lnTo>
                      <a:pt x="2847" y="69"/>
                    </a:lnTo>
                    <a:lnTo>
                      <a:pt x="2755" y="6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0"/>
              <p:cNvSpPr/>
              <p:nvPr/>
            </p:nvSpPr>
            <p:spPr>
              <a:xfrm>
                <a:off x="4266891" y="3980685"/>
                <a:ext cx="464596" cy="14188"/>
              </a:xfrm>
              <a:custGeom>
                <a:avLst/>
                <a:gdLst/>
                <a:ahLst/>
                <a:cxnLst/>
                <a:rect l="l" t="t" r="r" b="b"/>
                <a:pathLst>
                  <a:path w="13491" h="412" extrusionOk="0">
                    <a:moveTo>
                      <a:pt x="1" y="0"/>
                    </a:moveTo>
                    <a:lnTo>
                      <a:pt x="1" y="92"/>
                    </a:lnTo>
                    <a:cubicBezTo>
                      <a:pt x="927" y="115"/>
                      <a:pt x="1944" y="149"/>
                      <a:pt x="3019" y="172"/>
                    </a:cubicBezTo>
                    <a:lnTo>
                      <a:pt x="3099" y="172"/>
                    </a:lnTo>
                    <a:lnTo>
                      <a:pt x="4722" y="218"/>
                    </a:lnTo>
                    <a:lnTo>
                      <a:pt x="7386" y="286"/>
                    </a:lnTo>
                    <a:lnTo>
                      <a:pt x="7477" y="286"/>
                    </a:lnTo>
                    <a:cubicBezTo>
                      <a:pt x="8849" y="321"/>
                      <a:pt x="10084" y="355"/>
                      <a:pt x="11136" y="378"/>
                    </a:cubicBezTo>
                    <a:lnTo>
                      <a:pt x="11227" y="378"/>
                    </a:lnTo>
                    <a:cubicBezTo>
                      <a:pt x="12165" y="389"/>
                      <a:pt x="12942" y="412"/>
                      <a:pt x="13491" y="412"/>
                    </a:cubicBezTo>
                    <a:lnTo>
                      <a:pt x="13491" y="378"/>
                    </a:lnTo>
                    <a:cubicBezTo>
                      <a:pt x="12942" y="355"/>
                      <a:pt x="12165" y="332"/>
                      <a:pt x="11227" y="298"/>
                    </a:cubicBezTo>
                    <a:lnTo>
                      <a:pt x="11136" y="298"/>
                    </a:lnTo>
                    <a:cubicBezTo>
                      <a:pt x="10084" y="275"/>
                      <a:pt x="8849" y="229"/>
                      <a:pt x="7477" y="195"/>
                    </a:cubicBezTo>
                    <a:lnTo>
                      <a:pt x="7386" y="195"/>
                    </a:lnTo>
                    <a:lnTo>
                      <a:pt x="4722" y="126"/>
                    </a:lnTo>
                    <a:lnTo>
                      <a:pt x="3099" y="80"/>
                    </a:lnTo>
                    <a:lnTo>
                      <a:pt x="3019" y="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0"/>
              <p:cNvSpPr/>
              <p:nvPr/>
            </p:nvSpPr>
            <p:spPr>
              <a:xfrm>
                <a:off x="4269646" y="4107075"/>
                <a:ext cx="449237" cy="13809"/>
              </a:xfrm>
              <a:custGeom>
                <a:avLst/>
                <a:gdLst/>
                <a:ahLst/>
                <a:cxnLst/>
                <a:rect l="l" t="t" r="r" b="b"/>
                <a:pathLst>
                  <a:path w="13045" h="401" extrusionOk="0">
                    <a:moveTo>
                      <a:pt x="1" y="0"/>
                    </a:moveTo>
                    <a:cubicBezTo>
                      <a:pt x="1" y="23"/>
                      <a:pt x="1" y="46"/>
                      <a:pt x="12" y="80"/>
                    </a:cubicBezTo>
                    <a:lnTo>
                      <a:pt x="2802" y="149"/>
                    </a:lnTo>
                    <a:lnTo>
                      <a:pt x="2882" y="149"/>
                    </a:lnTo>
                    <a:lnTo>
                      <a:pt x="4345" y="194"/>
                    </a:lnTo>
                    <a:lnTo>
                      <a:pt x="7306" y="274"/>
                    </a:lnTo>
                    <a:lnTo>
                      <a:pt x="7397" y="274"/>
                    </a:lnTo>
                    <a:cubicBezTo>
                      <a:pt x="8758" y="309"/>
                      <a:pt x="9993" y="332"/>
                      <a:pt x="11010" y="355"/>
                    </a:cubicBezTo>
                    <a:lnTo>
                      <a:pt x="11101" y="355"/>
                    </a:lnTo>
                    <a:cubicBezTo>
                      <a:pt x="11890" y="377"/>
                      <a:pt x="12553" y="389"/>
                      <a:pt x="13045" y="400"/>
                    </a:cubicBezTo>
                    <a:cubicBezTo>
                      <a:pt x="13045" y="377"/>
                      <a:pt x="13045" y="366"/>
                      <a:pt x="13045" y="355"/>
                    </a:cubicBezTo>
                    <a:cubicBezTo>
                      <a:pt x="12553" y="332"/>
                      <a:pt x="11890" y="309"/>
                      <a:pt x="11090" y="286"/>
                    </a:cubicBezTo>
                    <a:lnTo>
                      <a:pt x="11010" y="286"/>
                    </a:lnTo>
                    <a:cubicBezTo>
                      <a:pt x="9993" y="252"/>
                      <a:pt x="8758" y="217"/>
                      <a:pt x="7386" y="183"/>
                    </a:cubicBezTo>
                    <a:lnTo>
                      <a:pt x="7306" y="183"/>
                    </a:lnTo>
                    <a:lnTo>
                      <a:pt x="4357" y="103"/>
                    </a:lnTo>
                    <a:lnTo>
                      <a:pt x="2882" y="69"/>
                    </a:lnTo>
                    <a:lnTo>
                      <a:pt x="2813" y="69"/>
                    </a:lnTo>
                    <a:cubicBezTo>
                      <a:pt x="1807" y="34"/>
                      <a:pt x="870" y="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0"/>
              <p:cNvSpPr/>
              <p:nvPr/>
            </p:nvSpPr>
            <p:spPr>
              <a:xfrm>
                <a:off x="4288174" y="4233051"/>
                <a:ext cx="41221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1970" h="378" extrusionOk="0">
                    <a:moveTo>
                      <a:pt x="0" y="0"/>
                    </a:moveTo>
                    <a:lnTo>
                      <a:pt x="12" y="92"/>
                    </a:lnTo>
                    <a:lnTo>
                      <a:pt x="2138" y="149"/>
                    </a:lnTo>
                    <a:lnTo>
                      <a:pt x="2195" y="149"/>
                    </a:lnTo>
                    <a:lnTo>
                      <a:pt x="3510" y="183"/>
                    </a:lnTo>
                    <a:lnTo>
                      <a:pt x="6802" y="263"/>
                    </a:lnTo>
                    <a:lnTo>
                      <a:pt x="6871" y="263"/>
                    </a:lnTo>
                    <a:cubicBezTo>
                      <a:pt x="8243" y="298"/>
                      <a:pt x="9477" y="332"/>
                      <a:pt x="10472" y="355"/>
                    </a:cubicBezTo>
                    <a:lnTo>
                      <a:pt x="10541" y="355"/>
                    </a:lnTo>
                    <a:lnTo>
                      <a:pt x="11970" y="378"/>
                    </a:lnTo>
                    <a:lnTo>
                      <a:pt x="11970" y="332"/>
                    </a:lnTo>
                    <a:lnTo>
                      <a:pt x="10541" y="286"/>
                    </a:lnTo>
                    <a:lnTo>
                      <a:pt x="10472" y="286"/>
                    </a:lnTo>
                    <a:cubicBezTo>
                      <a:pt x="9466" y="252"/>
                      <a:pt x="8243" y="218"/>
                      <a:pt x="6871" y="183"/>
                    </a:cubicBezTo>
                    <a:lnTo>
                      <a:pt x="6802" y="183"/>
                    </a:lnTo>
                    <a:cubicBezTo>
                      <a:pt x="5773" y="149"/>
                      <a:pt x="4665" y="115"/>
                      <a:pt x="3521" y="92"/>
                    </a:cubicBezTo>
                    <a:lnTo>
                      <a:pt x="2207" y="58"/>
                    </a:lnTo>
                    <a:lnTo>
                      <a:pt x="2138" y="58"/>
                    </a:lnTo>
                    <a:cubicBezTo>
                      <a:pt x="1395" y="35"/>
                      <a:pt x="675" y="12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0"/>
              <p:cNvSpPr/>
              <p:nvPr/>
            </p:nvSpPr>
            <p:spPr>
              <a:xfrm>
                <a:off x="4404714" y="3123579"/>
                <a:ext cx="150010" cy="2789"/>
              </a:xfrm>
              <a:custGeom>
                <a:avLst/>
                <a:gdLst/>
                <a:ahLst/>
                <a:cxnLst/>
                <a:rect l="l" t="t" r="r" b="b"/>
                <a:pathLst>
                  <a:path w="4356" h="81" extrusionOk="0">
                    <a:moveTo>
                      <a:pt x="640" y="1"/>
                    </a:moveTo>
                    <a:cubicBezTo>
                      <a:pt x="446" y="1"/>
                      <a:pt x="286" y="12"/>
                      <a:pt x="172" y="24"/>
                    </a:cubicBezTo>
                    <a:cubicBezTo>
                      <a:pt x="114" y="24"/>
                      <a:pt x="57" y="24"/>
                      <a:pt x="0" y="47"/>
                    </a:cubicBezTo>
                    <a:lnTo>
                      <a:pt x="12" y="47"/>
                    </a:lnTo>
                    <a:cubicBezTo>
                      <a:pt x="57" y="58"/>
                      <a:pt x="286" y="69"/>
                      <a:pt x="640" y="69"/>
                    </a:cubicBezTo>
                    <a:lnTo>
                      <a:pt x="2184" y="81"/>
                    </a:lnTo>
                    <a:cubicBezTo>
                      <a:pt x="2778" y="81"/>
                      <a:pt x="3327" y="81"/>
                      <a:pt x="3727" y="58"/>
                    </a:cubicBezTo>
                    <a:cubicBezTo>
                      <a:pt x="3921" y="58"/>
                      <a:pt x="4081" y="47"/>
                      <a:pt x="4184" y="35"/>
                    </a:cubicBezTo>
                    <a:cubicBezTo>
                      <a:pt x="4241" y="35"/>
                      <a:pt x="4299" y="35"/>
                      <a:pt x="4356" y="12"/>
                    </a:cubicBezTo>
                    <a:cubicBezTo>
                      <a:pt x="4321" y="1"/>
                      <a:pt x="4287" y="1"/>
                      <a:pt x="4241" y="1"/>
                    </a:cubicBezTo>
                    <a:lnTo>
                      <a:pt x="4241" y="12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0"/>
              <p:cNvSpPr/>
              <p:nvPr/>
            </p:nvSpPr>
            <p:spPr>
              <a:xfrm>
                <a:off x="4449174" y="3437727"/>
                <a:ext cx="108306" cy="29479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856" extrusionOk="0">
                    <a:moveTo>
                      <a:pt x="14" y="1"/>
                    </a:moveTo>
                    <a:cubicBezTo>
                      <a:pt x="13" y="1"/>
                      <a:pt x="13" y="1"/>
                      <a:pt x="12" y="2"/>
                    </a:cubicBezTo>
                    <a:cubicBezTo>
                      <a:pt x="1" y="13"/>
                      <a:pt x="35" y="47"/>
                      <a:pt x="92" y="116"/>
                    </a:cubicBezTo>
                    <a:cubicBezTo>
                      <a:pt x="172" y="207"/>
                      <a:pt x="264" y="287"/>
                      <a:pt x="367" y="367"/>
                    </a:cubicBezTo>
                    <a:cubicBezTo>
                      <a:pt x="787" y="688"/>
                      <a:pt x="1295" y="855"/>
                      <a:pt x="1812" y="855"/>
                    </a:cubicBezTo>
                    <a:cubicBezTo>
                      <a:pt x="2013" y="855"/>
                      <a:pt x="2215" y="830"/>
                      <a:pt x="2413" y="779"/>
                    </a:cubicBezTo>
                    <a:cubicBezTo>
                      <a:pt x="2436" y="768"/>
                      <a:pt x="2470" y="756"/>
                      <a:pt x="2493" y="756"/>
                    </a:cubicBezTo>
                    <a:cubicBezTo>
                      <a:pt x="2573" y="722"/>
                      <a:pt x="2642" y="699"/>
                      <a:pt x="2699" y="676"/>
                    </a:cubicBezTo>
                    <a:cubicBezTo>
                      <a:pt x="2813" y="630"/>
                      <a:pt x="2928" y="573"/>
                      <a:pt x="3030" y="505"/>
                    </a:cubicBezTo>
                    <a:cubicBezTo>
                      <a:pt x="3099" y="459"/>
                      <a:pt x="3145" y="425"/>
                      <a:pt x="3133" y="425"/>
                    </a:cubicBezTo>
                    <a:lnTo>
                      <a:pt x="3133" y="425"/>
                    </a:lnTo>
                    <a:cubicBezTo>
                      <a:pt x="3133" y="425"/>
                      <a:pt x="2962" y="516"/>
                      <a:pt x="2676" y="619"/>
                    </a:cubicBezTo>
                    <a:cubicBezTo>
                      <a:pt x="2619" y="630"/>
                      <a:pt x="2562" y="653"/>
                      <a:pt x="2493" y="665"/>
                    </a:cubicBezTo>
                    <a:lnTo>
                      <a:pt x="2413" y="688"/>
                    </a:lnTo>
                    <a:cubicBezTo>
                      <a:pt x="2218" y="740"/>
                      <a:pt x="2019" y="763"/>
                      <a:pt x="1818" y="763"/>
                    </a:cubicBezTo>
                    <a:cubicBezTo>
                      <a:pt x="1712" y="763"/>
                      <a:pt x="1605" y="757"/>
                      <a:pt x="1499" y="745"/>
                    </a:cubicBezTo>
                    <a:cubicBezTo>
                      <a:pt x="1110" y="688"/>
                      <a:pt x="733" y="539"/>
                      <a:pt x="401" y="310"/>
                    </a:cubicBezTo>
                    <a:cubicBezTo>
                      <a:pt x="159" y="145"/>
                      <a:pt x="33" y="1"/>
                      <a:pt x="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0"/>
              <p:cNvSpPr/>
              <p:nvPr/>
            </p:nvSpPr>
            <p:spPr>
              <a:xfrm>
                <a:off x="4595262" y="3401360"/>
                <a:ext cx="167332" cy="14670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26" extrusionOk="0">
                    <a:moveTo>
                      <a:pt x="65" y="0"/>
                    </a:moveTo>
                    <a:cubicBezTo>
                      <a:pt x="23" y="0"/>
                      <a:pt x="0" y="2"/>
                      <a:pt x="0" y="6"/>
                    </a:cubicBezTo>
                    <a:cubicBezTo>
                      <a:pt x="0" y="29"/>
                      <a:pt x="755" y="109"/>
                      <a:pt x="1784" y="200"/>
                    </a:cubicBezTo>
                    <a:lnTo>
                      <a:pt x="2424" y="257"/>
                    </a:lnTo>
                    <a:cubicBezTo>
                      <a:pt x="3487" y="349"/>
                      <a:pt x="4390" y="417"/>
                      <a:pt x="4722" y="417"/>
                    </a:cubicBezTo>
                    <a:cubicBezTo>
                      <a:pt x="4745" y="423"/>
                      <a:pt x="4767" y="426"/>
                      <a:pt x="4790" y="426"/>
                    </a:cubicBezTo>
                    <a:cubicBezTo>
                      <a:pt x="4813" y="426"/>
                      <a:pt x="4836" y="423"/>
                      <a:pt x="4859" y="417"/>
                    </a:cubicBezTo>
                    <a:cubicBezTo>
                      <a:pt x="4859" y="395"/>
                      <a:pt x="3784" y="269"/>
                      <a:pt x="2435" y="166"/>
                    </a:cubicBezTo>
                    <a:lnTo>
                      <a:pt x="1887" y="120"/>
                    </a:lnTo>
                    <a:lnTo>
                      <a:pt x="1818" y="120"/>
                    </a:lnTo>
                    <a:cubicBezTo>
                      <a:pt x="947" y="44"/>
                      <a:pt x="272" y="0"/>
                      <a:pt x="6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0"/>
              <p:cNvSpPr/>
              <p:nvPr/>
            </p:nvSpPr>
            <p:spPr>
              <a:xfrm>
                <a:off x="4552731" y="2996432"/>
                <a:ext cx="106343" cy="356807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10361" extrusionOk="0">
                    <a:moveTo>
                      <a:pt x="1934" y="2862"/>
                    </a:moveTo>
                    <a:cubicBezTo>
                      <a:pt x="1996" y="2862"/>
                      <a:pt x="2036" y="2871"/>
                      <a:pt x="2036" y="2881"/>
                    </a:cubicBezTo>
                    <a:cubicBezTo>
                      <a:pt x="2036" y="2904"/>
                      <a:pt x="1875" y="2938"/>
                      <a:pt x="1681" y="2995"/>
                    </a:cubicBezTo>
                    <a:cubicBezTo>
                      <a:pt x="1523" y="3042"/>
                      <a:pt x="1387" y="3096"/>
                      <a:pt x="1336" y="3096"/>
                    </a:cubicBezTo>
                    <a:cubicBezTo>
                      <a:pt x="1325" y="3096"/>
                      <a:pt x="1317" y="3093"/>
                      <a:pt x="1315" y="3087"/>
                    </a:cubicBezTo>
                    <a:cubicBezTo>
                      <a:pt x="1304" y="3064"/>
                      <a:pt x="1441" y="2961"/>
                      <a:pt x="1647" y="2904"/>
                    </a:cubicBezTo>
                    <a:cubicBezTo>
                      <a:pt x="1757" y="2873"/>
                      <a:pt x="1861" y="2862"/>
                      <a:pt x="1934" y="2862"/>
                    </a:cubicBezTo>
                    <a:close/>
                    <a:moveTo>
                      <a:pt x="1864" y="5476"/>
                    </a:moveTo>
                    <a:cubicBezTo>
                      <a:pt x="1990" y="5476"/>
                      <a:pt x="2093" y="5522"/>
                      <a:pt x="2081" y="5545"/>
                    </a:cubicBezTo>
                    <a:cubicBezTo>
                      <a:pt x="2081" y="5579"/>
                      <a:pt x="1978" y="5568"/>
                      <a:pt x="1864" y="5579"/>
                    </a:cubicBezTo>
                    <a:cubicBezTo>
                      <a:pt x="1798" y="5586"/>
                      <a:pt x="1740" y="5592"/>
                      <a:pt x="1700" y="5592"/>
                    </a:cubicBezTo>
                    <a:cubicBezTo>
                      <a:pt x="1671" y="5592"/>
                      <a:pt x="1652" y="5589"/>
                      <a:pt x="1647" y="5579"/>
                    </a:cubicBezTo>
                    <a:cubicBezTo>
                      <a:pt x="1635" y="5556"/>
                      <a:pt x="1727" y="5488"/>
                      <a:pt x="1864" y="5476"/>
                    </a:cubicBezTo>
                    <a:close/>
                    <a:moveTo>
                      <a:pt x="1623" y="8322"/>
                    </a:moveTo>
                    <a:cubicBezTo>
                      <a:pt x="1669" y="8322"/>
                      <a:pt x="1720" y="8325"/>
                      <a:pt x="1773" y="8334"/>
                    </a:cubicBezTo>
                    <a:cubicBezTo>
                      <a:pt x="1967" y="8357"/>
                      <a:pt x="2116" y="8449"/>
                      <a:pt x="2104" y="8471"/>
                    </a:cubicBezTo>
                    <a:cubicBezTo>
                      <a:pt x="2102" y="8479"/>
                      <a:pt x="2092" y="8482"/>
                      <a:pt x="2077" y="8482"/>
                    </a:cubicBezTo>
                    <a:cubicBezTo>
                      <a:pt x="2025" y="8482"/>
                      <a:pt x="1901" y="8443"/>
                      <a:pt x="1750" y="8426"/>
                    </a:cubicBezTo>
                    <a:cubicBezTo>
                      <a:pt x="1567" y="8403"/>
                      <a:pt x="1407" y="8391"/>
                      <a:pt x="1407" y="8369"/>
                    </a:cubicBezTo>
                    <a:cubicBezTo>
                      <a:pt x="1398" y="8352"/>
                      <a:pt x="1491" y="8322"/>
                      <a:pt x="1623" y="8322"/>
                    </a:cubicBezTo>
                    <a:close/>
                    <a:moveTo>
                      <a:pt x="2253" y="0"/>
                    </a:moveTo>
                    <a:cubicBezTo>
                      <a:pt x="1955" y="1178"/>
                      <a:pt x="1327" y="2298"/>
                      <a:pt x="1" y="2618"/>
                    </a:cubicBezTo>
                    <a:cubicBezTo>
                      <a:pt x="94" y="2990"/>
                      <a:pt x="476" y="3315"/>
                      <a:pt x="1030" y="3315"/>
                    </a:cubicBezTo>
                    <a:cubicBezTo>
                      <a:pt x="1089" y="3315"/>
                      <a:pt x="1150" y="3312"/>
                      <a:pt x="1212" y="3304"/>
                    </a:cubicBezTo>
                    <a:lnTo>
                      <a:pt x="1212" y="3304"/>
                    </a:lnTo>
                    <a:cubicBezTo>
                      <a:pt x="1121" y="3476"/>
                      <a:pt x="1064" y="3658"/>
                      <a:pt x="1041" y="3853"/>
                    </a:cubicBezTo>
                    <a:cubicBezTo>
                      <a:pt x="949" y="4470"/>
                      <a:pt x="1178" y="5088"/>
                      <a:pt x="1624" y="5510"/>
                    </a:cubicBezTo>
                    <a:cubicBezTo>
                      <a:pt x="1327" y="5888"/>
                      <a:pt x="1132" y="6345"/>
                      <a:pt x="1087" y="6837"/>
                    </a:cubicBezTo>
                    <a:cubicBezTo>
                      <a:pt x="1087" y="6859"/>
                      <a:pt x="1075" y="6894"/>
                      <a:pt x="1075" y="6928"/>
                    </a:cubicBezTo>
                    <a:cubicBezTo>
                      <a:pt x="1029" y="7443"/>
                      <a:pt x="1155" y="7968"/>
                      <a:pt x="1418" y="8414"/>
                    </a:cubicBezTo>
                    <a:cubicBezTo>
                      <a:pt x="1132" y="8769"/>
                      <a:pt x="847" y="9146"/>
                      <a:pt x="835" y="9580"/>
                    </a:cubicBezTo>
                    <a:cubicBezTo>
                      <a:pt x="847" y="9786"/>
                      <a:pt x="927" y="9980"/>
                      <a:pt x="1087" y="10129"/>
                    </a:cubicBezTo>
                    <a:cubicBezTo>
                      <a:pt x="1132" y="10163"/>
                      <a:pt x="1178" y="10198"/>
                      <a:pt x="1224" y="10232"/>
                    </a:cubicBezTo>
                    <a:lnTo>
                      <a:pt x="1281" y="10278"/>
                    </a:lnTo>
                    <a:cubicBezTo>
                      <a:pt x="1377" y="10335"/>
                      <a:pt x="1489" y="10360"/>
                      <a:pt x="1603" y="10360"/>
                    </a:cubicBezTo>
                    <a:cubicBezTo>
                      <a:pt x="1625" y="10360"/>
                      <a:pt x="1647" y="10360"/>
                      <a:pt x="1670" y="10358"/>
                    </a:cubicBezTo>
                    <a:cubicBezTo>
                      <a:pt x="1693" y="10358"/>
                      <a:pt x="1715" y="10346"/>
                      <a:pt x="1738" y="10335"/>
                    </a:cubicBezTo>
                    <a:cubicBezTo>
                      <a:pt x="1795" y="10323"/>
                      <a:pt x="1853" y="10301"/>
                      <a:pt x="1898" y="10278"/>
                    </a:cubicBezTo>
                    <a:cubicBezTo>
                      <a:pt x="2058" y="10175"/>
                      <a:pt x="2196" y="10038"/>
                      <a:pt x="2276" y="9866"/>
                    </a:cubicBezTo>
                    <a:cubicBezTo>
                      <a:pt x="2516" y="9420"/>
                      <a:pt x="2550" y="8894"/>
                      <a:pt x="2367" y="8426"/>
                    </a:cubicBezTo>
                    <a:cubicBezTo>
                      <a:pt x="2710" y="8140"/>
                      <a:pt x="2939" y="7751"/>
                      <a:pt x="3030" y="7317"/>
                    </a:cubicBezTo>
                    <a:cubicBezTo>
                      <a:pt x="3053" y="7225"/>
                      <a:pt x="3064" y="7111"/>
                      <a:pt x="3076" y="7008"/>
                    </a:cubicBezTo>
                    <a:lnTo>
                      <a:pt x="3076" y="6974"/>
                    </a:lnTo>
                    <a:lnTo>
                      <a:pt x="3076" y="6894"/>
                    </a:lnTo>
                    <a:cubicBezTo>
                      <a:pt x="3076" y="6825"/>
                      <a:pt x="3064" y="6768"/>
                      <a:pt x="3064" y="6711"/>
                    </a:cubicBezTo>
                    <a:cubicBezTo>
                      <a:pt x="3053" y="6619"/>
                      <a:pt x="3030" y="6528"/>
                      <a:pt x="3019" y="6436"/>
                    </a:cubicBezTo>
                    <a:cubicBezTo>
                      <a:pt x="2927" y="6071"/>
                      <a:pt x="2733" y="5739"/>
                      <a:pt x="2458" y="5488"/>
                    </a:cubicBezTo>
                    <a:cubicBezTo>
                      <a:pt x="2653" y="5316"/>
                      <a:pt x="2801" y="5110"/>
                      <a:pt x="2904" y="4882"/>
                    </a:cubicBezTo>
                    <a:lnTo>
                      <a:pt x="2904" y="4882"/>
                    </a:lnTo>
                    <a:cubicBezTo>
                      <a:pt x="2813" y="4985"/>
                      <a:pt x="2687" y="5065"/>
                      <a:pt x="2561" y="5110"/>
                    </a:cubicBezTo>
                    <a:cubicBezTo>
                      <a:pt x="2458" y="5156"/>
                      <a:pt x="2356" y="5179"/>
                      <a:pt x="2241" y="5190"/>
                    </a:cubicBezTo>
                    <a:lnTo>
                      <a:pt x="2161" y="5190"/>
                    </a:lnTo>
                    <a:cubicBezTo>
                      <a:pt x="2138" y="5190"/>
                      <a:pt x="2127" y="5190"/>
                      <a:pt x="2127" y="5179"/>
                    </a:cubicBezTo>
                    <a:cubicBezTo>
                      <a:pt x="2127" y="5179"/>
                      <a:pt x="2138" y="5179"/>
                      <a:pt x="2161" y="5168"/>
                    </a:cubicBezTo>
                    <a:cubicBezTo>
                      <a:pt x="2167" y="5162"/>
                      <a:pt x="2178" y="5162"/>
                      <a:pt x="2193" y="5162"/>
                    </a:cubicBezTo>
                    <a:cubicBezTo>
                      <a:pt x="2207" y="5162"/>
                      <a:pt x="2224" y="5162"/>
                      <a:pt x="2241" y="5156"/>
                    </a:cubicBezTo>
                    <a:cubicBezTo>
                      <a:pt x="2493" y="5110"/>
                      <a:pt x="2721" y="4973"/>
                      <a:pt x="2893" y="4779"/>
                    </a:cubicBezTo>
                    <a:cubicBezTo>
                      <a:pt x="2939" y="4722"/>
                      <a:pt x="2973" y="4665"/>
                      <a:pt x="3007" y="4607"/>
                    </a:cubicBezTo>
                    <a:cubicBezTo>
                      <a:pt x="3019" y="4573"/>
                      <a:pt x="3030" y="4527"/>
                      <a:pt x="3030" y="4493"/>
                    </a:cubicBezTo>
                    <a:cubicBezTo>
                      <a:pt x="3087" y="4242"/>
                      <a:pt x="3087" y="3979"/>
                      <a:pt x="3030" y="3727"/>
                    </a:cubicBezTo>
                    <a:cubicBezTo>
                      <a:pt x="2973" y="3590"/>
                      <a:pt x="2893" y="3464"/>
                      <a:pt x="2779" y="3361"/>
                    </a:cubicBezTo>
                    <a:cubicBezTo>
                      <a:pt x="2676" y="3270"/>
                      <a:pt x="2550" y="3190"/>
                      <a:pt x="2424" y="3133"/>
                    </a:cubicBezTo>
                    <a:lnTo>
                      <a:pt x="2458" y="3133"/>
                    </a:lnTo>
                    <a:cubicBezTo>
                      <a:pt x="2493" y="3133"/>
                      <a:pt x="2516" y="3144"/>
                      <a:pt x="2550" y="3155"/>
                    </a:cubicBezTo>
                    <a:cubicBezTo>
                      <a:pt x="2653" y="3190"/>
                      <a:pt x="2744" y="3247"/>
                      <a:pt x="2836" y="3316"/>
                    </a:cubicBezTo>
                    <a:cubicBezTo>
                      <a:pt x="2881" y="3350"/>
                      <a:pt x="2927" y="3396"/>
                      <a:pt x="2961" y="3453"/>
                    </a:cubicBezTo>
                    <a:cubicBezTo>
                      <a:pt x="2870" y="3201"/>
                      <a:pt x="2721" y="2973"/>
                      <a:pt x="2539" y="2778"/>
                    </a:cubicBezTo>
                    <a:cubicBezTo>
                      <a:pt x="2927" y="1864"/>
                      <a:pt x="2824" y="812"/>
                      <a:pt x="22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0"/>
              <p:cNvSpPr/>
              <p:nvPr/>
            </p:nvSpPr>
            <p:spPr>
              <a:xfrm>
                <a:off x="4451171" y="2802715"/>
                <a:ext cx="102383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088" extrusionOk="0">
                    <a:moveTo>
                      <a:pt x="0" y="1"/>
                    </a:moveTo>
                    <a:lnTo>
                      <a:pt x="0" y="104"/>
                    </a:lnTo>
                    <a:cubicBezTo>
                      <a:pt x="12" y="309"/>
                      <a:pt x="46" y="504"/>
                      <a:pt x="103" y="698"/>
                    </a:cubicBezTo>
                    <a:cubicBezTo>
                      <a:pt x="172" y="995"/>
                      <a:pt x="274" y="1270"/>
                      <a:pt x="423" y="1533"/>
                    </a:cubicBezTo>
                    <a:cubicBezTo>
                      <a:pt x="503" y="1681"/>
                      <a:pt x="595" y="1818"/>
                      <a:pt x="709" y="1956"/>
                    </a:cubicBezTo>
                    <a:cubicBezTo>
                      <a:pt x="823" y="2104"/>
                      <a:pt x="949" y="2241"/>
                      <a:pt x="1098" y="2356"/>
                    </a:cubicBezTo>
                    <a:cubicBezTo>
                      <a:pt x="1235" y="2481"/>
                      <a:pt x="1383" y="2584"/>
                      <a:pt x="1555" y="2676"/>
                    </a:cubicBezTo>
                    <a:cubicBezTo>
                      <a:pt x="1703" y="2767"/>
                      <a:pt x="1864" y="2836"/>
                      <a:pt x="2024" y="2904"/>
                    </a:cubicBezTo>
                    <a:cubicBezTo>
                      <a:pt x="2298" y="2996"/>
                      <a:pt x="2595" y="3064"/>
                      <a:pt x="2892" y="3087"/>
                    </a:cubicBezTo>
                    <a:lnTo>
                      <a:pt x="2972" y="3087"/>
                    </a:lnTo>
                    <a:lnTo>
                      <a:pt x="2972" y="2470"/>
                    </a:lnTo>
                    <a:cubicBezTo>
                      <a:pt x="2972" y="2470"/>
                      <a:pt x="515" y="2264"/>
                      <a:pt x="0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0"/>
              <p:cNvSpPr/>
              <p:nvPr/>
            </p:nvSpPr>
            <p:spPr>
              <a:xfrm>
                <a:off x="4357843" y="2799581"/>
                <a:ext cx="196087" cy="324436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9421" extrusionOk="0">
                    <a:moveTo>
                      <a:pt x="2888" y="2578"/>
                    </a:moveTo>
                    <a:cubicBezTo>
                      <a:pt x="2983" y="2578"/>
                      <a:pt x="3080" y="2607"/>
                      <a:pt x="3167" y="2664"/>
                    </a:cubicBezTo>
                    <a:cubicBezTo>
                      <a:pt x="3236" y="2710"/>
                      <a:pt x="3270" y="2755"/>
                      <a:pt x="3259" y="2778"/>
                    </a:cubicBezTo>
                    <a:lnTo>
                      <a:pt x="3259" y="2767"/>
                    </a:lnTo>
                    <a:cubicBezTo>
                      <a:pt x="3256" y="2772"/>
                      <a:pt x="3249" y="2774"/>
                      <a:pt x="3241" y="2774"/>
                    </a:cubicBezTo>
                    <a:cubicBezTo>
                      <a:pt x="3192" y="2774"/>
                      <a:pt x="3064" y="2709"/>
                      <a:pt x="2903" y="2709"/>
                    </a:cubicBezTo>
                    <a:cubicBezTo>
                      <a:pt x="2892" y="2709"/>
                      <a:pt x="2881" y="2709"/>
                      <a:pt x="2870" y="2710"/>
                    </a:cubicBezTo>
                    <a:cubicBezTo>
                      <a:pt x="2671" y="2720"/>
                      <a:pt x="2539" y="2827"/>
                      <a:pt x="2492" y="2827"/>
                    </a:cubicBezTo>
                    <a:cubicBezTo>
                      <a:pt x="2488" y="2827"/>
                      <a:pt x="2484" y="2826"/>
                      <a:pt x="2481" y="2824"/>
                    </a:cubicBezTo>
                    <a:cubicBezTo>
                      <a:pt x="2459" y="2801"/>
                      <a:pt x="2481" y="2767"/>
                      <a:pt x="2561" y="2710"/>
                    </a:cubicBezTo>
                    <a:cubicBezTo>
                      <a:pt x="2656" y="2622"/>
                      <a:pt x="2771" y="2578"/>
                      <a:pt x="2888" y="2578"/>
                    </a:cubicBezTo>
                    <a:close/>
                    <a:moveTo>
                      <a:pt x="567" y="2605"/>
                    </a:moveTo>
                    <a:cubicBezTo>
                      <a:pt x="659" y="2605"/>
                      <a:pt x="756" y="2637"/>
                      <a:pt x="835" y="2687"/>
                    </a:cubicBezTo>
                    <a:cubicBezTo>
                      <a:pt x="904" y="2732"/>
                      <a:pt x="938" y="2778"/>
                      <a:pt x="927" y="2790"/>
                    </a:cubicBezTo>
                    <a:cubicBezTo>
                      <a:pt x="923" y="2795"/>
                      <a:pt x="917" y="2797"/>
                      <a:pt x="909" y="2797"/>
                    </a:cubicBezTo>
                    <a:cubicBezTo>
                      <a:pt x="860" y="2797"/>
                      <a:pt x="730" y="2732"/>
                      <a:pt x="561" y="2732"/>
                    </a:cubicBezTo>
                    <a:cubicBezTo>
                      <a:pt x="549" y="2732"/>
                      <a:pt x="538" y="2732"/>
                      <a:pt x="527" y="2732"/>
                    </a:cubicBezTo>
                    <a:cubicBezTo>
                      <a:pt x="345" y="2753"/>
                      <a:pt x="217" y="2853"/>
                      <a:pt x="166" y="2853"/>
                    </a:cubicBezTo>
                    <a:cubicBezTo>
                      <a:pt x="159" y="2853"/>
                      <a:pt x="153" y="2851"/>
                      <a:pt x="149" y="2847"/>
                    </a:cubicBezTo>
                    <a:cubicBezTo>
                      <a:pt x="126" y="2824"/>
                      <a:pt x="161" y="2790"/>
                      <a:pt x="218" y="2732"/>
                    </a:cubicBezTo>
                    <a:cubicBezTo>
                      <a:pt x="309" y="2652"/>
                      <a:pt x="412" y="2607"/>
                      <a:pt x="527" y="2607"/>
                    </a:cubicBezTo>
                    <a:cubicBezTo>
                      <a:pt x="540" y="2605"/>
                      <a:pt x="553" y="2605"/>
                      <a:pt x="567" y="2605"/>
                    </a:cubicBezTo>
                    <a:close/>
                    <a:moveTo>
                      <a:pt x="2803" y="2844"/>
                    </a:moveTo>
                    <a:cubicBezTo>
                      <a:pt x="2902" y="2844"/>
                      <a:pt x="3002" y="2910"/>
                      <a:pt x="3007" y="3041"/>
                    </a:cubicBezTo>
                    <a:cubicBezTo>
                      <a:pt x="2996" y="3155"/>
                      <a:pt x="2916" y="3235"/>
                      <a:pt x="2813" y="3235"/>
                    </a:cubicBezTo>
                    <a:lnTo>
                      <a:pt x="2813" y="3247"/>
                    </a:lnTo>
                    <a:cubicBezTo>
                      <a:pt x="2699" y="3235"/>
                      <a:pt x="2607" y="3155"/>
                      <a:pt x="2607" y="3041"/>
                    </a:cubicBezTo>
                    <a:cubicBezTo>
                      <a:pt x="2607" y="2910"/>
                      <a:pt x="2704" y="2844"/>
                      <a:pt x="2803" y="2844"/>
                    </a:cubicBezTo>
                    <a:close/>
                    <a:moveTo>
                      <a:pt x="534" y="2861"/>
                    </a:moveTo>
                    <a:cubicBezTo>
                      <a:pt x="636" y="2861"/>
                      <a:pt x="732" y="2942"/>
                      <a:pt x="732" y="3064"/>
                    </a:cubicBezTo>
                    <a:cubicBezTo>
                      <a:pt x="732" y="3167"/>
                      <a:pt x="652" y="3258"/>
                      <a:pt x="538" y="3258"/>
                    </a:cubicBezTo>
                    <a:lnTo>
                      <a:pt x="538" y="3270"/>
                    </a:lnTo>
                    <a:cubicBezTo>
                      <a:pt x="355" y="3270"/>
                      <a:pt x="264" y="3053"/>
                      <a:pt x="389" y="2927"/>
                    </a:cubicBezTo>
                    <a:cubicBezTo>
                      <a:pt x="431" y="2881"/>
                      <a:pt x="483" y="2861"/>
                      <a:pt x="534" y="2861"/>
                    </a:cubicBezTo>
                    <a:close/>
                    <a:moveTo>
                      <a:pt x="1750" y="2778"/>
                    </a:moveTo>
                    <a:lnTo>
                      <a:pt x="1750" y="2778"/>
                    </a:lnTo>
                    <a:cubicBezTo>
                      <a:pt x="1773" y="2778"/>
                      <a:pt x="1647" y="3304"/>
                      <a:pt x="1453" y="3944"/>
                    </a:cubicBezTo>
                    <a:cubicBezTo>
                      <a:pt x="1395" y="4104"/>
                      <a:pt x="1350" y="4253"/>
                      <a:pt x="1304" y="4390"/>
                    </a:cubicBezTo>
                    <a:cubicBezTo>
                      <a:pt x="1281" y="4447"/>
                      <a:pt x="1270" y="4504"/>
                      <a:pt x="1281" y="4562"/>
                    </a:cubicBezTo>
                    <a:cubicBezTo>
                      <a:pt x="1293" y="4607"/>
                      <a:pt x="1338" y="4619"/>
                      <a:pt x="1395" y="4619"/>
                    </a:cubicBezTo>
                    <a:cubicBezTo>
                      <a:pt x="1510" y="4619"/>
                      <a:pt x="1624" y="4630"/>
                      <a:pt x="1738" y="4653"/>
                    </a:cubicBezTo>
                    <a:cubicBezTo>
                      <a:pt x="1655" y="4670"/>
                      <a:pt x="1571" y="4680"/>
                      <a:pt x="1487" y="4680"/>
                    </a:cubicBezTo>
                    <a:cubicBezTo>
                      <a:pt x="1457" y="4680"/>
                      <a:pt x="1426" y="4679"/>
                      <a:pt x="1395" y="4676"/>
                    </a:cubicBezTo>
                    <a:lnTo>
                      <a:pt x="1304" y="4676"/>
                    </a:lnTo>
                    <a:cubicBezTo>
                      <a:pt x="1270" y="4664"/>
                      <a:pt x="1235" y="4630"/>
                      <a:pt x="1213" y="4596"/>
                    </a:cubicBezTo>
                    <a:cubicBezTo>
                      <a:pt x="1201" y="4516"/>
                      <a:pt x="1201" y="4436"/>
                      <a:pt x="1235" y="4367"/>
                    </a:cubicBezTo>
                    <a:lnTo>
                      <a:pt x="1361" y="3921"/>
                    </a:lnTo>
                    <a:cubicBezTo>
                      <a:pt x="1555" y="3281"/>
                      <a:pt x="1727" y="2778"/>
                      <a:pt x="1750" y="2778"/>
                    </a:cubicBezTo>
                    <a:close/>
                    <a:moveTo>
                      <a:pt x="2480" y="4832"/>
                    </a:moveTo>
                    <a:lnTo>
                      <a:pt x="2480" y="4832"/>
                    </a:lnTo>
                    <a:cubicBezTo>
                      <a:pt x="2483" y="4832"/>
                      <a:pt x="2473" y="4840"/>
                      <a:pt x="2447" y="4859"/>
                    </a:cubicBezTo>
                    <a:lnTo>
                      <a:pt x="2447" y="4859"/>
                    </a:lnTo>
                    <a:cubicBezTo>
                      <a:pt x="2447" y="4859"/>
                      <a:pt x="2447" y="4859"/>
                      <a:pt x="2447" y="4859"/>
                    </a:cubicBezTo>
                    <a:lnTo>
                      <a:pt x="2447" y="4859"/>
                    </a:lnTo>
                    <a:cubicBezTo>
                      <a:pt x="2447" y="4859"/>
                      <a:pt x="2447" y="4859"/>
                      <a:pt x="2447" y="4859"/>
                    </a:cubicBezTo>
                    <a:cubicBezTo>
                      <a:pt x="2447" y="4859"/>
                      <a:pt x="2447" y="4859"/>
                      <a:pt x="2447" y="4859"/>
                    </a:cubicBezTo>
                    <a:lnTo>
                      <a:pt x="2447" y="4859"/>
                    </a:lnTo>
                    <a:cubicBezTo>
                      <a:pt x="2453" y="4866"/>
                      <a:pt x="2562" y="5229"/>
                      <a:pt x="2127" y="5419"/>
                    </a:cubicBezTo>
                    <a:cubicBezTo>
                      <a:pt x="2050" y="5454"/>
                      <a:pt x="1970" y="5471"/>
                      <a:pt x="1892" y="5471"/>
                    </a:cubicBezTo>
                    <a:cubicBezTo>
                      <a:pt x="1713" y="5471"/>
                      <a:pt x="1541" y="5384"/>
                      <a:pt x="1430" y="5225"/>
                    </a:cubicBezTo>
                    <a:cubicBezTo>
                      <a:pt x="1799" y="5225"/>
                      <a:pt x="2457" y="4832"/>
                      <a:pt x="2480" y="4832"/>
                    </a:cubicBezTo>
                    <a:close/>
                    <a:moveTo>
                      <a:pt x="2710" y="0"/>
                    </a:moveTo>
                    <a:lnTo>
                      <a:pt x="2687" y="12"/>
                    </a:lnTo>
                    <a:cubicBezTo>
                      <a:pt x="2550" y="377"/>
                      <a:pt x="2299" y="1143"/>
                      <a:pt x="2481" y="1761"/>
                    </a:cubicBezTo>
                    <a:lnTo>
                      <a:pt x="252" y="2378"/>
                    </a:lnTo>
                    <a:lnTo>
                      <a:pt x="1" y="2630"/>
                    </a:lnTo>
                    <a:cubicBezTo>
                      <a:pt x="1" y="3681"/>
                      <a:pt x="12" y="4882"/>
                      <a:pt x="69" y="5613"/>
                    </a:cubicBezTo>
                    <a:cubicBezTo>
                      <a:pt x="172" y="7191"/>
                      <a:pt x="1716" y="7328"/>
                      <a:pt x="1716" y="7328"/>
                    </a:cubicBezTo>
                    <a:cubicBezTo>
                      <a:pt x="2447" y="7294"/>
                      <a:pt x="3145" y="7042"/>
                      <a:pt x="3739" y="6608"/>
                    </a:cubicBezTo>
                    <a:lnTo>
                      <a:pt x="3739" y="6608"/>
                    </a:lnTo>
                    <a:cubicBezTo>
                      <a:pt x="3739" y="6608"/>
                      <a:pt x="3299" y="7718"/>
                      <a:pt x="1838" y="7718"/>
                    </a:cubicBezTo>
                    <a:cubicBezTo>
                      <a:pt x="1809" y="7718"/>
                      <a:pt x="1780" y="7718"/>
                      <a:pt x="1750" y="7717"/>
                    </a:cubicBezTo>
                    <a:lnTo>
                      <a:pt x="1716" y="7328"/>
                    </a:lnTo>
                    <a:lnTo>
                      <a:pt x="1716" y="7328"/>
                    </a:lnTo>
                    <a:cubicBezTo>
                      <a:pt x="1716" y="7330"/>
                      <a:pt x="1841" y="8986"/>
                      <a:pt x="1830" y="9409"/>
                    </a:cubicBezTo>
                    <a:lnTo>
                      <a:pt x="2081" y="9409"/>
                    </a:lnTo>
                    <a:lnTo>
                      <a:pt x="5602" y="9420"/>
                    </a:lnTo>
                    <a:lnTo>
                      <a:pt x="5602" y="9409"/>
                    </a:lnTo>
                    <a:lnTo>
                      <a:pt x="5648" y="8334"/>
                    </a:lnTo>
                    <a:lnTo>
                      <a:pt x="5637" y="8334"/>
                    </a:lnTo>
                    <a:lnTo>
                      <a:pt x="5671" y="4664"/>
                    </a:lnTo>
                    <a:lnTo>
                      <a:pt x="5671" y="4653"/>
                    </a:lnTo>
                    <a:cubicBezTo>
                      <a:pt x="5648" y="4482"/>
                      <a:pt x="5660" y="4299"/>
                      <a:pt x="5682" y="4127"/>
                    </a:cubicBezTo>
                    <a:lnTo>
                      <a:pt x="5694" y="3247"/>
                    </a:lnTo>
                    <a:lnTo>
                      <a:pt x="5602" y="3247"/>
                    </a:lnTo>
                    <a:cubicBezTo>
                      <a:pt x="5305" y="3235"/>
                      <a:pt x="5008" y="3178"/>
                      <a:pt x="4722" y="3075"/>
                    </a:cubicBezTo>
                    <a:cubicBezTo>
                      <a:pt x="4551" y="3018"/>
                      <a:pt x="4391" y="2938"/>
                      <a:pt x="4231" y="2847"/>
                    </a:cubicBezTo>
                    <a:cubicBezTo>
                      <a:pt x="4059" y="2755"/>
                      <a:pt x="3899" y="2652"/>
                      <a:pt x="3750" y="2527"/>
                    </a:cubicBezTo>
                    <a:cubicBezTo>
                      <a:pt x="3613" y="2401"/>
                      <a:pt x="3476" y="2252"/>
                      <a:pt x="3350" y="2104"/>
                    </a:cubicBezTo>
                    <a:cubicBezTo>
                      <a:pt x="3247" y="1967"/>
                      <a:pt x="3145" y="1818"/>
                      <a:pt x="3053" y="1658"/>
                    </a:cubicBezTo>
                    <a:cubicBezTo>
                      <a:pt x="2916" y="1383"/>
                      <a:pt x="2813" y="1098"/>
                      <a:pt x="2744" y="800"/>
                    </a:cubicBezTo>
                    <a:cubicBezTo>
                      <a:pt x="2710" y="595"/>
                      <a:pt x="2687" y="400"/>
                      <a:pt x="2699" y="195"/>
                    </a:cubicBezTo>
                    <a:cubicBezTo>
                      <a:pt x="2699" y="115"/>
                      <a:pt x="2699" y="69"/>
                      <a:pt x="2710" y="2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0"/>
              <p:cNvSpPr/>
              <p:nvPr/>
            </p:nvSpPr>
            <p:spPr>
              <a:xfrm>
                <a:off x="4366900" y="2898006"/>
                <a:ext cx="16186" cy="1384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02" extrusionOk="0">
                    <a:moveTo>
                      <a:pt x="275" y="0"/>
                    </a:moveTo>
                    <a:cubicBezTo>
                      <a:pt x="92" y="0"/>
                      <a:pt x="1" y="217"/>
                      <a:pt x="126" y="343"/>
                    </a:cubicBezTo>
                    <a:cubicBezTo>
                      <a:pt x="167" y="384"/>
                      <a:pt x="217" y="402"/>
                      <a:pt x="266" y="402"/>
                    </a:cubicBezTo>
                    <a:cubicBezTo>
                      <a:pt x="370" y="402"/>
                      <a:pt x="469" y="322"/>
                      <a:pt x="469" y="206"/>
                    </a:cubicBezTo>
                    <a:cubicBezTo>
                      <a:pt x="469" y="92"/>
                      <a:pt x="378" y="0"/>
                      <a:pt x="27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0"/>
              <p:cNvSpPr/>
              <p:nvPr/>
            </p:nvSpPr>
            <p:spPr>
              <a:xfrm>
                <a:off x="4362561" y="2888949"/>
                <a:ext cx="27619" cy="871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53" extrusionOk="0">
                    <a:moveTo>
                      <a:pt x="390" y="0"/>
                    </a:moveTo>
                    <a:cubicBezTo>
                      <a:pt x="275" y="12"/>
                      <a:pt x="172" y="57"/>
                      <a:pt x="81" y="137"/>
                    </a:cubicBezTo>
                    <a:cubicBezTo>
                      <a:pt x="24" y="195"/>
                      <a:pt x="1" y="240"/>
                      <a:pt x="12" y="252"/>
                    </a:cubicBezTo>
                    <a:cubicBezTo>
                      <a:pt x="13" y="252"/>
                      <a:pt x="14" y="253"/>
                      <a:pt x="15" y="253"/>
                    </a:cubicBezTo>
                    <a:cubicBezTo>
                      <a:pt x="39" y="253"/>
                      <a:pt x="194" y="148"/>
                      <a:pt x="390" y="137"/>
                    </a:cubicBezTo>
                    <a:cubicBezTo>
                      <a:pt x="401" y="137"/>
                      <a:pt x="412" y="137"/>
                      <a:pt x="424" y="137"/>
                    </a:cubicBezTo>
                    <a:cubicBezTo>
                      <a:pt x="593" y="137"/>
                      <a:pt x="723" y="202"/>
                      <a:pt x="772" y="202"/>
                    </a:cubicBezTo>
                    <a:cubicBezTo>
                      <a:pt x="780" y="202"/>
                      <a:pt x="786" y="200"/>
                      <a:pt x="790" y="195"/>
                    </a:cubicBezTo>
                    <a:cubicBezTo>
                      <a:pt x="801" y="172"/>
                      <a:pt x="767" y="137"/>
                      <a:pt x="698" y="92"/>
                    </a:cubicBezTo>
                    <a:cubicBezTo>
                      <a:pt x="607" y="23"/>
                      <a:pt x="492" y="0"/>
                      <a:pt x="39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0"/>
              <p:cNvSpPr/>
              <p:nvPr/>
            </p:nvSpPr>
            <p:spPr>
              <a:xfrm>
                <a:off x="4447624" y="2897214"/>
                <a:ext cx="15772" cy="13568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94" extrusionOk="0">
                    <a:moveTo>
                      <a:pt x="195" y="0"/>
                    </a:moveTo>
                    <a:cubicBezTo>
                      <a:pt x="92" y="0"/>
                      <a:pt x="0" y="92"/>
                      <a:pt x="0" y="206"/>
                    </a:cubicBezTo>
                    <a:cubicBezTo>
                      <a:pt x="8" y="320"/>
                      <a:pt x="101" y="393"/>
                      <a:pt x="199" y="393"/>
                    </a:cubicBezTo>
                    <a:cubicBezTo>
                      <a:pt x="249" y="393"/>
                      <a:pt x="301" y="374"/>
                      <a:pt x="343" y="332"/>
                    </a:cubicBezTo>
                    <a:cubicBezTo>
                      <a:pt x="458" y="206"/>
                      <a:pt x="366" y="0"/>
                      <a:pt x="19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0"/>
              <p:cNvSpPr/>
              <p:nvPr/>
            </p:nvSpPr>
            <p:spPr>
              <a:xfrm>
                <a:off x="4442906" y="2888088"/>
                <a:ext cx="27963" cy="8782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55" extrusionOk="0">
                    <a:moveTo>
                      <a:pt x="425" y="1"/>
                    </a:moveTo>
                    <a:cubicBezTo>
                      <a:pt x="306" y="1"/>
                      <a:pt x="188" y="45"/>
                      <a:pt x="91" y="128"/>
                    </a:cubicBezTo>
                    <a:cubicBezTo>
                      <a:pt x="23" y="185"/>
                      <a:pt x="0" y="242"/>
                      <a:pt x="11" y="254"/>
                    </a:cubicBezTo>
                    <a:cubicBezTo>
                      <a:pt x="12" y="254"/>
                      <a:pt x="13" y="255"/>
                      <a:pt x="14" y="255"/>
                    </a:cubicBezTo>
                    <a:cubicBezTo>
                      <a:pt x="38" y="255"/>
                      <a:pt x="193" y="150"/>
                      <a:pt x="400" y="140"/>
                    </a:cubicBezTo>
                    <a:cubicBezTo>
                      <a:pt x="421" y="137"/>
                      <a:pt x="441" y="136"/>
                      <a:pt x="461" y="136"/>
                    </a:cubicBezTo>
                    <a:cubicBezTo>
                      <a:pt x="617" y="136"/>
                      <a:pt x="738" y="200"/>
                      <a:pt x="778" y="200"/>
                    </a:cubicBezTo>
                    <a:cubicBezTo>
                      <a:pt x="783" y="200"/>
                      <a:pt x="787" y="199"/>
                      <a:pt x="789" y="197"/>
                    </a:cubicBezTo>
                    <a:cubicBezTo>
                      <a:pt x="812" y="162"/>
                      <a:pt x="766" y="140"/>
                      <a:pt x="697" y="82"/>
                    </a:cubicBezTo>
                    <a:cubicBezTo>
                      <a:pt x="612" y="27"/>
                      <a:pt x="518" y="1"/>
                      <a:pt x="42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0"/>
              <p:cNvSpPr/>
              <p:nvPr/>
            </p:nvSpPr>
            <p:spPr>
              <a:xfrm>
                <a:off x="4399204" y="2895251"/>
                <a:ext cx="20490" cy="6553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903" extrusionOk="0">
                    <a:moveTo>
                      <a:pt x="560" y="0"/>
                    </a:moveTo>
                    <a:cubicBezTo>
                      <a:pt x="526" y="0"/>
                      <a:pt x="354" y="503"/>
                      <a:pt x="172" y="1143"/>
                    </a:cubicBezTo>
                    <a:lnTo>
                      <a:pt x="34" y="1589"/>
                    </a:lnTo>
                    <a:cubicBezTo>
                      <a:pt x="0" y="1658"/>
                      <a:pt x="0" y="1738"/>
                      <a:pt x="12" y="1818"/>
                    </a:cubicBezTo>
                    <a:cubicBezTo>
                      <a:pt x="34" y="1852"/>
                      <a:pt x="69" y="1886"/>
                      <a:pt x="103" y="1898"/>
                    </a:cubicBezTo>
                    <a:cubicBezTo>
                      <a:pt x="126" y="1898"/>
                      <a:pt x="149" y="1903"/>
                      <a:pt x="168" y="1903"/>
                    </a:cubicBezTo>
                    <a:cubicBezTo>
                      <a:pt x="178" y="1903"/>
                      <a:pt x="187" y="1902"/>
                      <a:pt x="194" y="1898"/>
                    </a:cubicBezTo>
                    <a:cubicBezTo>
                      <a:pt x="225" y="1901"/>
                      <a:pt x="257" y="1902"/>
                      <a:pt x="288" y="1902"/>
                    </a:cubicBezTo>
                    <a:cubicBezTo>
                      <a:pt x="375" y="1902"/>
                      <a:pt x="465" y="1892"/>
                      <a:pt x="549" y="1875"/>
                    </a:cubicBezTo>
                    <a:cubicBezTo>
                      <a:pt x="435" y="1852"/>
                      <a:pt x="320" y="1829"/>
                      <a:pt x="206" y="1829"/>
                    </a:cubicBezTo>
                    <a:cubicBezTo>
                      <a:pt x="149" y="1829"/>
                      <a:pt x="92" y="1829"/>
                      <a:pt x="80" y="1784"/>
                    </a:cubicBezTo>
                    <a:cubicBezTo>
                      <a:pt x="80" y="1726"/>
                      <a:pt x="92" y="1669"/>
                      <a:pt x="114" y="1612"/>
                    </a:cubicBezTo>
                    <a:cubicBezTo>
                      <a:pt x="160" y="1475"/>
                      <a:pt x="206" y="1326"/>
                      <a:pt x="252" y="1166"/>
                    </a:cubicBezTo>
                    <a:cubicBezTo>
                      <a:pt x="446" y="526"/>
                      <a:pt x="595" y="0"/>
                      <a:pt x="5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0"/>
              <p:cNvSpPr/>
              <p:nvPr/>
            </p:nvSpPr>
            <p:spPr>
              <a:xfrm>
                <a:off x="4407056" y="2965678"/>
                <a:ext cx="39396" cy="22247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646" extrusionOk="0">
                    <a:moveTo>
                      <a:pt x="1052" y="1"/>
                    </a:moveTo>
                    <a:lnTo>
                      <a:pt x="1052" y="1"/>
                    </a:lnTo>
                    <a:cubicBezTo>
                      <a:pt x="1040" y="1"/>
                      <a:pt x="383" y="392"/>
                      <a:pt x="1" y="402"/>
                    </a:cubicBezTo>
                    <a:cubicBezTo>
                      <a:pt x="114" y="555"/>
                      <a:pt x="289" y="645"/>
                      <a:pt x="471" y="645"/>
                    </a:cubicBezTo>
                    <a:cubicBezTo>
                      <a:pt x="547" y="645"/>
                      <a:pt x="624" y="630"/>
                      <a:pt x="698" y="596"/>
                    </a:cubicBezTo>
                    <a:cubicBezTo>
                      <a:pt x="1144" y="402"/>
                      <a:pt x="1018" y="24"/>
                      <a:pt x="1018" y="24"/>
                    </a:cubicBezTo>
                    <a:cubicBezTo>
                      <a:pt x="1043" y="8"/>
                      <a:pt x="1053" y="1"/>
                      <a:pt x="10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0"/>
              <p:cNvSpPr/>
              <p:nvPr/>
            </p:nvSpPr>
            <p:spPr>
              <a:xfrm>
                <a:off x="4416905" y="3027116"/>
                <a:ext cx="69701" cy="38294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1112" extrusionOk="0">
                    <a:moveTo>
                      <a:pt x="2024" y="1"/>
                    </a:moveTo>
                    <a:lnTo>
                      <a:pt x="2024" y="1"/>
                    </a:lnTo>
                    <a:cubicBezTo>
                      <a:pt x="1430" y="435"/>
                      <a:pt x="732" y="687"/>
                      <a:pt x="1" y="721"/>
                    </a:cubicBezTo>
                    <a:lnTo>
                      <a:pt x="35" y="1110"/>
                    </a:lnTo>
                    <a:cubicBezTo>
                      <a:pt x="65" y="1111"/>
                      <a:pt x="94" y="1111"/>
                      <a:pt x="123" y="1111"/>
                    </a:cubicBezTo>
                    <a:cubicBezTo>
                      <a:pt x="1584" y="1111"/>
                      <a:pt x="2024" y="1"/>
                      <a:pt x="2024" y="1"/>
                    </a:cubicBezTo>
                    <a:close/>
                  </a:path>
                </a:pathLst>
              </a:custGeom>
              <a:solidFill>
                <a:srgbClr val="A36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0"/>
              <p:cNvSpPr/>
              <p:nvPr/>
            </p:nvSpPr>
            <p:spPr>
              <a:xfrm>
                <a:off x="4329121" y="2728603"/>
                <a:ext cx="309455" cy="358012"/>
              </a:xfrm>
              <a:custGeom>
                <a:avLst/>
                <a:gdLst/>
                <a:ahLst/>
                <a:cxnLst/>
                <a:rect l="l" t="t" r="r" b="b"/>
                <a:pathLst>
                  <a:path w="8986" h="10396" extrusionOk="0">
                    <a:moveTo>
                      <a:pt x="4022" y="1"/>
                    </a:moveTo>
                    <a:cubicBezTo>
                      <a:pt x="3414" y="1"/>
                      <a:pt x="2574" y="166"/>
                      <a:pt x="1498" y="1341"/>
                    </a:cubicBezTo>
                    <a:cubicBezTo>
                      <a:pt x="0" y="2976"/>
                      <a:pt x="823" y="4691"/>
                      <a:pt x="823" y="4691"/>
                    </a:cubicBezTo>
                    <a:lnTo>
                      <a:pt x="1075" y="4450"/>
                    </a:lnTo>
                    <a:lnTo>
                      <a:pt x="3304" y="3833"/>
                    </a:lnTo>
                    <a:cubicBezTo>
                      <a:pt x="3121" y="3216"/>
                      <a:pt x="3373" y="2450"/>
                      <a:pt x="3521" y="2084"/>
                    </a:cubicBezTo>
                    <a:lnTo>
                      <a:pt x="3533" y="2073"/>
                    </a:lnTo>
                    <a:lnTo>
                      <a:pt x="3533" y="2084"/>
                    </a:lnTo>
                    <a:cubicBezTo>
                      <a:pt x="3533" y="2050"/>
                      <a:pt x="3533" y="2038"/>
                      <a:pt x="3544" y="2038"/>
                    </a:cubicBezTo>
                    <a:cubicBezTo>
                      <a:pt x="3556" y="2038"/>
                      <a:pt x="3544" y="2061"/>
                      <a:pt x="3544" y="2095"/>
                    </a:cubicBezTo>
                    <a:lnTo>
                      <a:pt x="3544" y="2164"/>
                    </a:lnTo>
                    <a:cubicBezTo>
                      <a:pt x="4059" y="4416"/>
                      <a:pt x="6516" y="4633"/>
                      <a:pt x="6516" y="4633"/>
                    </a:cubicBezTo>
                    <a:lnTo>
                      <a:pt x="6516" y="5239"/>
                    </a:lnTo>
                    <a:cubicBezTo>
                      <a:pt x="6587" y="5244"/>
                      <a:pt x="6659" y="5247"/>
                      <a:pt x="6730" y="5247"/>
                    </a:cubicBezTo>
                    <a:cubicBezTo>
                      <a:pt x="6830" y="5247"/>
                      <a:pt x="6930" y="5241"/>
                      <a:pt x="7031" y="5228"/>
                    </a:cubicBezTo>
                    <a:cubicBezTo>
                      <a:pt x="7099" y="5228"/>
                      <a:pt x="7157" y="5216"/>
                      <a:pt x="7191" y="5216"/>
                    </a:cubicBezTo>
                    <a:cubicBezTo>
                      <a:pt x="7206" y="5213"/>
                      <a:pt x="7219" y="5211"/>
                      <a:pt x="7229" y="5211"/>
                    </a:cubicBezTo>
                    <a:cubicBezTo>
                      <a:pt x="7249" y="5211"/>
                      <a:pt x="7260" y="5216"/>
                      <a:pt x="7260" y="5216"/>
                    </a:cubicBezTo>
                    <a:cubicBezTo>
                      <a:pt x="7260" y="5216"/>
                      <a:pt x="7237" y="5228"/>
                      <a:pt x="7202" y="5228"/>
                    </a:cubicBezTo>
                    <a:cubicBezTo>
                      <a:pt x="7168" y="5239"/>
                      <a:pt x="7111" y="5262"/>
                      <a:pt x="7042" y="5274"/>
                    </a:cubicBezTo>
                    <a:cubicBezTo>
                      <a:pt x="6859" y="5296"/>
                      <a:pt x="6688" y="5308"/>
                      <a:pt x="6516" y="5308"/>
                    </a:cubicBezTo>
                    <a:lnTo>
                      <a:pt x="6505" y="6188"/>
                    </a:lnTo>
                    <a:cubicBezTo>
                      <a:pt x="6516" y="6131"/>
                      <a:pt x="6528" y="6074"/>
                      <a:pt x="6551" y="6017"/>
                    </a:cubicBezTo>
                    <a:cubicBezTo>
                      <a:pt x="6619" y="5788"/>
                      <a:pt x="6802" y="5617"/>
                      <a:pt x="7042" y="5571"/>
                    </a:cubicBezTo>
                    <a:cubicBezTo>
                      <a:pt x="7058" y="5570"/>
                      <a:pt x="7073" y="5569"/>
                      <a:pt x="7088" y="5569"/>
                    </a:cubicBezTo>
                    <a:cubicBezTo>
                      <a:pt x="7354" y="5569"/>
                      <a:pt x="7582" y="5757"/>
                      <a:pt x="7625" y="6017"/>
                    </a:cubicBezTo>
                    <a:cubicBezTo>
                      <a:pt x="7671" y="6291"/>
                      <a:pt x="7534" y="6565"/>
                      <a:pt x="7305" y="6703"/>
                    </a:cubicBezTo>
                    <a:cubicBezTo>
                      <a:pt x="7168" y="6776"/>
                      <a:pt x="7024" y="6812"/>
                      <a:pt x="6872" y="6812"/>
                    </a:cubicBezTo>
                    <a:cubicBezTo>
                      <a:pt x="6834" y="6812"/>
                      <a:pt x="6795" y="6810"/>
                      <a:pt x="6757" y="6805"/>
                    </a:cubicBezTo>
                    <a:lnTo>
                      <a:pt x="6757" y="6840"/>
                    </a:lnTo>
                    <a:cubicBezTo>
                      <a:pt x="6734" y="6920"/>
                      <a:pt x="6757" y="7011"/>
                      <a:pt x="6802" y="7091"/>
                    </a:cubicBezTo>
                    <a:cubicBezTo>
                      <a:pt x="6859" y="7183"/>
                      <a:pt x="6962" y="7251"/>
                      <a:pt x="7065" y="7263"/>
                    </a:cubicBezTo>
                    <a:cubicBezTo>
                      <a:pt x="7080" y="7264"/>
                      <a:pt x="7094" y="7265"/>
                      <a:pt x="7108" y="7265"/>
                    </a:cubicBezTo>
                    <a:cubicBezTo>
                      <a:pt x="7205" y="7265"/>
                      <a:pt x="7293" y="7231"/>
                      <a:pt x="7362" y="7171"/>
                    </a:cubicBezTo>
                    <a:cubicBezTo>
                      <a:pt x="7431" y="7114"/>
                      <a:pt x="7477" y="7023"/>
                      <a:pt x="7477" y="6943"/>
                    </a:cubicBezTo>
                    <a:cubicBezTo>
                      <a:pt x="7488" y="6851"/>
                      <a:pt x="7465" y="6760"/>
                      <a:pt x="7442" y="6680"/>
                    </a:cubicBezTo>
                    <a:cubicBezTo>
                      <a:pt x="7442" y="6679"/>
                      <a:pt x="7443" y="6679"/>
                      <a:pt x="7443" y="6679"/>
                    </a:cubicBezTo>
                    <a:cubicBezTo>
                      <a:pt x="7454" y="6679"/>
                      <a:pt x="7545" y="6770"/>
                      <a:pt x="7545" y="6943"/>
                    </a:cubicBezTo>
                    <a:cubicBezTo>
                      <a:pt x="7545" y="7046"/>
                      <a:pt x="7500" y="7148"/>
                      <a:pt x="7420" y="7228"/>
                    </a:cubicBezTo>
                    <a:cubicBezTo>
                      <a:pt x="7338" y="7320"/>
                      <a:pt x="7227" y="7363"/>
                      <a:pt x="7117" y="7363"/>
                    </a:cubicBezTo>
                    <a:cubicBezTo>
                      <a:pt x="6965" y="7363"/>
                      <a:pt x="6813" y="7282"/>
                      <a:pt x="6734" y="7137"/>
                    </a:cubicBezTo>
                    <a:cubicBezTo>
                      <a:pt x="6677" y="7034"/>
                      <a:pt x="6665" y="6931"/>
                      <a:pt x="6688" y="6817"/>
                    </a:cubicBezTo>
                    <a:lnTo>
                      <a:pt x="6699" y="6794"/>
                    </a:lnTo>
                    <a:cubicBezTo>
                      <a:pt x="6642" y="6783"/>
                      <a:pt x="6574" y="6771"/>
                      <a:pt x="6516" y="6748"/>
                    </a:cubicBezTo>
                    <a:lnTo>
                      <a:pt x="6505" y="6725"/>
                    </a:lnTo>
                    <a:lnTo>
                      <a:pt x="6471" y="10395"/>
                    </a:lnTo>
                    <a:lnTo>
                      <a:pt x="6494" y="10395"/>
                    </a:lnTo>
                    <a:cubicBezTo>
                      <a:pt x="7820" y="10075"/>
                      <a:pt x="8448" y="8955"/>
                      <a:pt x="8746" y="7789"/>
                    </a:cubicBezTo>
                    <a:cubicBezTo>
                      <a:pt x="8757" y="7709"/>
                      <a:pt x="8780" y="7629"/>
                      <a:pt x="8791" y="7549"/>
                    </a:cubicBezTo>
                    <a:lnTo>
                      <a:pt x="8791" y="7549"/>
                    </a:lnTo>
                    <a:cubicBezTo>
                      <a:pt x="8780" y="7571"/>
                      <a:pt x="8769" y="7594"/>
                      <a:pt x="8757" y="7617"/>
                    </a:cubicBezTo>
                    <a:cubicBezTo>
                      <a:pt x="8677" y="7777"/>
                      <a:pt x="8586" y="7926"/>
                      <a:pt x="8471" y="8074"/>
                    </a:cubicBezTo>
                    <a:cubicBezTo>
                      <a:pt x="8437" y="8120"/>
                      <a:pt x="8391" y="8166"/>
                      <a:pt x="8346" y="8212"/>
                    </a:cubicBezTo>
                    <a:cubicBezTo>
                      <a:pt x="8334" y="8200"/>
                      <a:pt x="8506" y="7983"/>
                      <a:pt x="8700" y="7583"/>
                    </a:cubicBezTo>
                    <a:cubicBezTo>
                      <a:pt x="8757" y="7457"/>
                      <a:pt x="8803" y="7331"/>
                      <a:pt x="8860" y="7194"/>
                    </a:cubicBezTo>
                    <a:cubicBezTo>
                      <a:pt x="8951" y="6531"/>
                      <a:pt x="8986" y="5857"/>
                      <a:pt x="8963" y="5182"/>
                    </a:cubicBezTo>
                    <a:lnTo>
                      <a:pt x="8963" y="5079"/>
                    </a:lnTo>
                    <a:cubicBezTo>
                      <a:pt x="8906" y="4793"/>
                      <a:pt x="8803" y="4519"/>
                      <a:pt x="8677" y="4268"/>
                    </a:cubicBezTo>
                    <a:cubicBezTo>
                      <a:pt x="8483" y="3867"/>
                      <a:pt x="8311" y="3650"/>
                      <a:pt x="8323" y="3639"/>
                    </a:cubicBezTo>
                    <a:lnTo>
                      <a:pt x="8323" y="3639"/>
                    </a:lnTo>
                    <a:cubicBezTo>
                      <a:pt x="8368" y="3685"/>
                      <a:pt x="8414" y="3730"/>
                      <a:pt x="8448" y="3787"/>
                    </a:cubicBezTo>
                    <a:cubicBezTo>
                      <a:pt x="8563" y="3925"/>
                      <a:pt x="8654" y="4073"/>
                      <a:pt x="8734" y="4233"/>
                    </a:cubicBezTo>
                    <a:cubicBezTo>
                      <a:pt x="8826" y="4393"/>
                      <a:pt x="8894" y="4553"/>
                      <a:pt x="8963" y="4725"/>
                    </a:cubicBezTo>
                    <a:lnTo>
                      <a:pt x="8963" y="4553"/>
                    </a:lnTo>
                    <a:lnTo>
                      <a:pt x="8963" y="4496"/>
                    </a:lnTo>
                    <a:cubicBezTo>
                      <a:pt x="8940" y="4279"/>
                      <a:pt x="8906" y="4073"/>
                      <a:pt x="8860" y="3867"/>
                    </a:cubicBezTo>
                    <a:cubicBezTo>
                      <a:pt x="7991" y="598"/>
                      <a:pt x="5179" y="26"/>
                      <a:pt x="4630" y="26"/>
                    </a:cubicBezTo>
                    <a:cubicBezTo>
                      <a:pt x="4463" y="26"/>
                      <a:pt x="4260" y="1"/>
                      <a:pt x="402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0"/>
              <p:cNvSpPr/>
              <p:nvPr/>
            </p:nvSpPr>
            <p:spPr>
              <a:xfrm>
                <a:off x="4548805" y="3348394"/>
                <a:ext cx="51587" cy="66946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944" extrusionOk="0">
                    <a:moveTo>
                      <a:pt x="1292" y="102"/>
                    </a:moveTo>
                    <a:lnTo>
                      <a:pt x="1292" y="102"/>
                    </a:lnTo>
                    <a:cubicBezTo>
                      <a:pt x="1302" y="111"/>
                      <a:pt x="1313" y="120"/>
                      <a:pt x="1326" y="127"/>
                    </a:cubicBezTo>
                    <a:lnTo>
                      <a:pt x="1326" y="127"/>
                    </a:lnTo>
                    <a:cubicBezTo>
                      <a:pt x="1311" y="114"/>
                      <a:pt x="1300" y="105"/>
                      <a:pt x="1292" y="102"/>
                    </a:cubicBezTo>
                    <a:close/>
                    <a:moveTo>
                      <a:pt x="1326" y="127"/>
                    </a:moveTo>
                    <a:cubicBezTo>
                      <a:pt x="1341" y="141"/>
                      <a:pt x="1361" y="160"/>
                      <a:pt x="1384" y="183"/>
                    </a:cubicBezTo>
                    <a:lnTo>
                      <a:pt x="1372" y="149"/>
                    </a:lnTo>
                    <a:cubicBezTo>
                      <a:pt x="1356" y="144"/>
                      <a:pt x="1340" y="136"/>
                      <a:pt x="1326" y="127"/>
                    </a:cubicBezTo>
                    <a:close/>
                    <a:moveTo>
                      <a:pt x="1201" y="1"/>
                    </a:moveTo>
                    <a:cubicBezTo>
                      <a:pt x="1132" y="1"/>
                      <a:pt x="1063" y="12"/>
                      <a:pt x="1006" y="23"/>
                    </a:cubicBezTo>
                    <a:cubicBezTo>
                      <a:pt x="926" y="46"/>
                      <a:pt x="846" y="69"/>
                      <a:pt x="766" y="115"/>
                    </a:cubicBezTo>
                    <a:cubicBezTo>
                      <a:pt x="618" y="172"/>
                      <a:pt x="480" y="275"/>
                      <a:pt x="366" y="401"/>
                    </a:cubicBezTo>
                    <a:cubicBezTo>
                      <a:pt x="126" y="641"/>
                      <a:pt x="0" y="972"/>
                      <a:pt x="12" y="1315"/>
                    </a:cubicBezTo>
                    <a:lnTo>
                      <a:pt x="343" y="1189"/>
                    </a:lnTo>
                    <a:lnTo>
                      <a:pt x="343" y="1189"/>
                    </a:lnTo>
                    <a:cubicBezTo>
                      <a:pt x="252" y="1361"/>
                      <a:pt x="195" y="1544"/>
                      <a:pt x="183" y="1738"/>
                    </a:cubicBezTo>
                    <a:cubicBezTo>
                      <a:pt x="366" y="1738"/>
                      <a:pt x="538" y="1658"/>
                      <a:pt x="663" y="1521"/>
                    </a:cubicBezTo>
                    <a:lnTo>
                      <a:pt x="663" y="1521"/>
                    </a:lnTo>
                    <a:cubicBezTo>
                      <a:pt x="640" y="1658"/>
                      <a:pt x="606" y="1807"/>
                      <a:pt x="572" y="1944"/>
                    </a:cubicBezTo>
                    <a:cubicBezTo>
                      <a:pt x="1155" y="1670"/>
                      <a:pt x="1498" y="1041"/>
                      <a:pt x="1418" y="401"/>
                    </a:cubicBezTo>
                    <a:cubicBezTo>
                      <a:pt x="1406" y="355"/>
                      <a:pt x="1395" y="321"/>
                      <a:pt x="1372" y="275"/>
                    </a:cubicBezTo>
                    <a:cubicBezTo>
                      <a:pt x="1315" y="172"/>
                      <a:pt x="1269" y="115"/>
                      <a:pt x="1281" y="103"/>
                    </a:cubicBezTo>
                    <a:cubicBezTo>
                      <a:pt x="1282" y="102"/>
                      <a:pt x="1284" y="101"/>
                      <a:pt x="1286" y="101"/>
                    </a:cubicBezTo>
                    <a:cubicBezTo>
                      <a:pt x="1288" y="101"/>
                      <a:pt x="1290" y="102"/>
                      <a:pt x="1292" y="102"/>
                    </a:cubicBezTo>
                    <a:lnTo>
                      <a:pt x="1292" y="102"/>
                    </a:lnTo>
                    <a:cubicBezTo>
                      <a:pt x="1288" y="99"/>
                      <a:pt x="1284" y="95"/>
                      <a:pt x="1281" y="92"/>
                    </a:cubicBezTo>
                    <a:cubicBezTo>
                      <a:pt x="1246" y="58"/>
                      <a:pt x="1224" y="35"/>
                      <a:pt x="120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0"/>
              <p:cNvSpPr/>
              <p:nvPr/>
            </p:nvSpPr>
            <p:spPr>
              <a:xfrm>
                <a:off x="4588547" y="3345260"/>
                <a:ext cx="11054" cy="9126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65" extrusionOk="0">
                    <a:moveTo>
                      <a:pt x="12" y="0"/>
                    </a:moveTo>
                    <a:cubicBezTo>
                      <a:pt x="1" y="11"/>
                      <a:pt x="12" y="46"/>
                      <a:pt x="47" y="92"/>
                    </a:cubicBezTo>
                    <a:cubicBezTo>
                      <a:pt x="70" y="126"/>
                      <a:pt x="92" y="149"/>
                      <a:pt x="127" y="183"/>
                    </a:cubicBezTo>
                    <a:cubicBezTo>
                      <a:pt x="150" y="206"/>
                      <a:pt x="184" y="217"/>
                      <a:pt x="218" y="240"/>
                    </a:cubicBezTo>
                    <a:cubicBezTo>
                      <a:pt x="246" y="254"/>
                      <a:pt x="275" y="264"/>
                      <a:pt x="295" y="264"/>
                    </a:cubicBezTo>
                    <a:cubicBezTo>
                      <a:pt x="307" y="264"/>
                      <a:pt x="317" y="260"/>
                      <a:pt x="321" y="252"/>
                    </a:cubicBezTo>
                    <a:cubicBezTo>
                      <a:pt x="321" y="240"/>
                      <a:pt x="321" y="229"/>
                      <a:pt x="298" y="217"/>
                    </a:cubicBezTo>
                    <a:cubicBezTo>
                      <a:pt x="287" y="194"/>
                      <a:pt x="264" y="172"/>
                      <a:pt x="241" y="149"/>
                    </a:cubicBezTo>
                    <a:lnTo>
                      <a:pt x="184" y="103"/>
                    </a:lnTo>
                    <a:cubicBezTo>
                      <a:pt x="138" y="69"/>
                      <a:pt x="92" y="34"/>
                      <a:pt x="4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0"/>
              <p:cNvSpPr/>
              <p:nvPr/>
            </p:nvSpPr>
            <p:spPr>
              <a:xfrm>
                <a:off x="4600876" y="3282995"/>
                <a:ext cx="24726" cy="5441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58" extrusionOk="0">
                    <a:moveTo>
                      <a:pt x="225" y="1"/>
                    </a:moveTo>
                    <a:cubicBezTo>
                      <a:pt x="93" y="1"/>
                      <a:pt x="0" y="31"/>
                      <a:pt x="9" y="48"/>
                    </a:cubicBezTo>
                    <a:cubicBezTo>
                      <a:pt x="9" y="70"/>
                      <a:pt x="169" y="82"/>
                      <a:pt x="352" y="105"/>
                    </a:cubicBezTo>
                    <a:cubicBezTo>
                      <a:pt x="502" y="131"/>
                      <a:pt x="625" y="158"/>
                      <a:pt x="678" y="158"/>
                    </a:cubicBezTo>
                    <a:cubicBezTo>
                      <a:pt x="694" y="158"/>
                      <a:pt x="704" y="156"/>
                      <a:pt x="706" y="150"/>
                    </a:cubicBezTo>
                    <a:cubicBezTo>
                      <a:pt x="718" y="128"/>
                      <a:pt x="569" y="36"/>
                      <a:pt x="375" y="13"/>
                    </a:cubicBezTo>
                    <a:cubicBezTo>
                      <a:pt x="322" y="4"/>
                      <a:pt x="271" y="1"/>
                      <a:pt x="22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0"/>
              <p:cNvSpPr/>
              <p:nvPr/>
            </p:nvSpPr>
            <p:spPr>
              <a:xfrm>
                <a:off x="4609038" y="3185327"/>
                <a:ext cx="15738" cy="3616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5" extrusionOk="0">
                    <a:moveTo>
                      <a:pt x="268" y="1"/>
                    </a:moveTo>
                    <a:cubicBezTo>
                      <a:pt x="256" y="1"/>
                      <a:pt x="242" y="1"/>
                      <a:pt x="229" y="3"/>
                    </a:cubicBezTo>
                    <a:cubicBezTo>
                      <a:pt x="92" y="14"/>
                      <a:pt x="0" y="71"/>
                      <a:pt x="12" y="94"/>
                    </a:cubicBezTo>
                    <a:cubicBezTo>
                      <a:pt x="16" y="102"/>
                      <a:pt x="28" y="104"/>
                      <a:pt x="48" y="104"/>
                    </a:cubicBezTo>
                    <a:cubicBezTo>
                      <a:pt x="87" y="104"/>
                      <a:pt x="153" y="94"/>
                      <a:pt x="229" y="94"/>
                    </a:cubicBezTo>
                    <a:cubicBezTo>
                      <a:pt x="343" y="94"/>
                      <a:pt x="446" y="94"/>
                      <a:pt x="446" y="71"/>
                    </a:cubicBezTo>
                    <a:cubicBezTo>
                      <a:pt x="456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0"/>
              <p:cNvSpPr/>
              <p:nvPr/>
            </p:nvSpPr>
            <p:spPr>
              <a:xfrm>
                <a:off x="4597604" y="3094995"/>
                <a:ext cx="25243" cy="795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1" extrusionOk="0">
                    <a:moveTo>
                      <a:pt x="626" y="0"/>
                    </a:moveTo>
                    <a:cubicBezTo>
                      <a:pt x="555" y="0"/>
                      <a:pt x="454" y="11"/>
                      <a:pt x="344" y="42"/>
                    </a:cubicBezTo>
                    <a:cubicBezTo>
                      <a:pt x="138" y="99"/>
                      <a:pt x="1" y="213"/>
                      <a:pt x="12" y="225"/>
                    </a:cubicBezTo>
                    <a:cubicBezTo>
                      <a:pt x="14" y="229"/>
                      <a:pt x="21" y="231"/>
                      <a:pt x="32" y="231"/>
                    </a:cubicBezTo>
                    <a:cubicBezTo>
                      <a:pt x="81" y="231"/>
                      <a:pt x="218" y="190"/>
                      <a:pt x="378" y="133"/>
                    </a:cubicBezTo>
                    <a:cubicBezTo>
                      <a:pt x="572" y="76"/>
                      <a:pt x="733" y="53"/>
                      <a:pt x="733" y="19"/>
                    </a:cubicBezTo>
                    <a:cubicBezTo>
                      <a:pt x="727" y="9"/>
                      <a:pt x="688" y="0"/>
                      <a:pt x="6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0"/>
              <p:cNvSpPr/>
              <p:nvPr/>
            </p:nvSpPr>
            <p:spPr>
              <a:xfrm>
                <a:off x="4451171" y="2799168"/>
                <a:ext cx="127970" cy="11264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3271" extrusionOk="0">
                    <a:moveTo>
                      <a:pt x="23" y="1"/>
                    </a:moveTo>
                    <a:cubicBezTo>
                      <a:pt x="23" y="1"/>
                      <a:pt x="23" y="12"/>
                      <a:pt x="12" y="35"/>
                    </a:cubicBezTo>
                    <a:lnTo>
                      <a:pt x="12" y="58"/>
                    </a:lnTo>
                    <a:cubicBezTo>
                      <a:pt x="12" y="92"/>
                      <a:pt x="0" y="149"/>
                      <a:pt x="0" y="218"/>
                    </a:cubicBezTo>
                    <a:cubicBezTo>
                      <a:pt x="0" y="424"/>
                      <a:pt x="12" y="630"/>
                      <a:pt x="57" y="824"/>
                    </a:cubicBezTo>
                    <a:cubicBezTo>
                      <a:pt x="114" y="1121"/>
                      <a:pt x="217" y="1418"/>
                      <a:pt x="366" y="1681"/>
                    </a:cubicBezTo>
                    <a:cubicBezTo>
                      <a:pt x="446" y="1841"/>
                      <a:pt x="549" y="1990"/>
                      <a:pt x="663" y="2139"/>
                    </a:cubicBezTo>
                    <a:cubicBezTo>
                      <a:pt x="777" y="2287"/>
                      <a:pt x="915" y="2424"/>
                      <a:pt x="1052" y="2550"/>
                    </a:cubicBezTo>
                    <a:cubicBezTo>
                      <a:pt x="1200" y="2676"/>
                      <a:pt x="1361" y="2779"/>
                      <a:pt x="1532" y="2882"/>
                    </a:cubicBezTo>
                    <a:cubicBezTo>
                      <a:pt x="1692" y="2962"/>
                      <a:pt x="1852" y="3042"/>
                      <a:pt x="2024" y="3099"/>
                    </a:cubicBezTo>
                    <a:cubicBezTo>
                      <a:pt x="2309" y="3202"/>
                      <a:pt x="2607" y="3259"/>
                      <a:pt x="2915" y="3270"/>
                    </a:cubicBezTo>
                    <a:lnTo>
                      <a:pt x="2995" y="3270"/>
                    </a:lnTo>
                    <a:cubicBezTo>
                      <a:pt x="3167" y="3270"/>
                      <a:pt x="3338" y="3247"/>
                      <a:pt x="3498" y="3225"/>
                    </a:cubicBezTo>
                    <a:cubicBezTo>
                      <a:pt x="3567" y="3213"/>
                      <a:pt x="3624" y="3190"/>
                      <a:pt x="3658" y="3179"/>
                    </a:cubicBezTo>
                    <a:cubicBezTo>
                      <a:pt x="3693" y="3179"/>
                      <a:pt x="3716" y="3167"/>
                      <a:pt x="3716" y="3167"/>
                    </a:cubicBezTo>
                    <a:cubicBezTo>
                      <a:pt x="3716" y="3164"/>
                      <a:pt x="3713" y="3162"/>
                      <a:pt x="3708" y="3162"/>
                    </a:cubicBezTo>
                    <a:cubicBezTo>
                      <a:pt x="3699" y="3162"/>
                      <a:pt x="3681" y="3167"/>
                      <a:pt x="3658" y="3167"/>
                    </a:cubicBezTo>
                    <a:cubicBezTo>
                      <a:pt x="3624" y="3167"/>
                      <a:pt x="3567" y="3179"/>
                      <a:pt x="3498" y="3179"/>
                    </a:cubicBezTo>
                    <a:cubicBezTo>
                      <a:pt x="3398" y="3192"/>
                      <a:pt x="3294" y="3198"/>
                      <a:pt x="3190" y="3198"/>
                    </a:cubicBezTo>
                    <a:cubicBezTo>
                      <a:pt x="3116" y="3198"/>
                      <a:pt x="3043" y="3195"/>
                      <a:pt x="2972" y="3190"/>
                    </a:cubicBezTo>
                    <a:lnTo>
                      <a:pt x="2892" y="3190"/>
                    </a:lnTo>
                    <a:cubicBezTo>
                      <a:pt x="2595" y="3167"/>
                      <a:pt x="2309" y="3110"/>
                      <a:pt x="2035" y="3007"/>
                    </a:cubicBezTo>
                    <a:cubicBezTo>
                      <a:pt x="1864" y="2950"/>
                      <a:pt x="1703" y="2870"/>
                      <a:pt x="1555" y="2790"/>
                    </a:cubicBezTo>
                    <a:cubicBezTo>
                      <a:pt x="1395" y="2699"/>
                      <a:pt x="1246" y="2584"/>
                      <a:pt x="1098" y="2470"/>
                    </a:cubicBezTo>
                    <a:cubicBezTo>
                      <a:pt x="960" y="2344"/>
                      <a:pt x="823" y="2207"/>
                      <a:pt x="709" y="2070"/>
                    </a:cubicBezTo>
                    <a:cubicBezTo>
                      <a:pt x="606" y="1933"/>
                      <a:pt x="503" y="1784"/>
                      <a:pt x="423" y="1636"/>
                    </a:cubicBezTo>
                    <a:cubicBezTo>
                      <a:pt x="183" y="1201"/>
                      <a:pt x="46" y="710"/>
                      <a:pt x="23" y="218"/>
                    </a:cubicBezTo>
                    <a:lnTo>
                      <a:pt x="23" y="127"/>
                    </a:lnTo>
                    <a:lnTo>
                      <a:pt x="23" y="58"/>
                    </a:ln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0"/>
              <p:cNvSpPr/>
              <p:nvPr/>
            </p:nvSpPr>
            <p:spPr>
              <a:xfrm>
                <a:off x="4614927" y="2853891"/>
                <a:ext cx="29961" cy="157517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574" extrusionOk="0">
                    <a:moveTo>
                      <a:pt x="12" y="1"/>
                    </a:moveTo>
                    <a:lnTo>
                      <a:pt x="12" y="1"/>
                    </a:lnTo>
                    <a:cubicBezTo>
                      <a:pt x="1" y="12"/>
                      <a:pt x="184" y="229"/>
                      <a:pt x="378" y="630"/>
                    </a:cubicBezTo>
                    <a:cubicBezTo>
                      <a:pt x="504" y="881"/>
                      <a:pt x="595" y="1155"/>
                      <a:pt x="664" y="1441"/>
                    </a:cubicBezTo>
                    <a:cubicBezTo>
                      <a:pt x="733" y="1716"/>
                      <a:pt x="767" y="2001"/>
                      <a:pt x="767" y="2287"/>
                    </a:cubicBezTo>
                    <a:cubicBezTo>
                      <a:pt x="767" y="2722"/>
                      <a:pt x="698" y="3145"/>
                      <a:pt x="550" y="3556"/>
                    </a:cubicBezTo>
                    <a:cubicBezTo>
                      <a:pt x="504" y="3693"/>
                      <a:pt x="458" y="3819"/>
                      <a:pt x="401" y="3945"/>
                    </a:cubicBezTo>
                    <a:cubicBezTo>
                      <a:pt x="207" y="4345"/>
                      <a:pt x="35" y="4562"/>
                      <a:pt x="47" y="4574"/>
                    </a:cubicBezTo>
                    <a:cubicBezTo>
                      <a:pt x="92" y="4539"/>
                      <a:pt x="138" y="4482"/>
                      <a:pt x="172" y="4436"/>
                    </a:cubicBezTo>
                    <a:cubicBezTo>
                      <a:pt x="287" y="4288"/>
                      <a:pt x="378" y="4139"/>
                      <a:pt x="458" y="3979"/>
                    </a:cubicBezTo>
                    <a:cubicBezTo>
                      <a:pt x="470" y="3956"/>
                      <a:pt x="481" y="3933"/>
                      <a:pt x="492" y="3911"/>
                    </a:cubicBezTo>
                    <a:cubicBezTo>
                      <a:pt x="744" y="3408"/>
                      <a:pt x="870" y="2847"/>
                      <a:pt x="870" y="2287"/>
                    </a:cubicBezTo>
                    <a:cubicBezTo>
                      <a:pt x="858" y="1967"/>
                      <a:pt x="813" y="1636"/>
                      <a:pt x="721" y="1327"/>
                    </a:cubicBezTo>
                    <a:cubicBezTo>
                      <a:pt x="698" y="1247"/>
                      <a:pt x="675" y="1167"/>
                      <a:pt x="652" y="1098"/>
                    </a:cubicBezTo>
                    <a:cubicBezTo>
                      <a:pt x="584" y="927"/>
                      <a:pt x="515" y="755"/>
                      <a:pt x="424" y="595"/>
                    </a:cubicBezTo>
                    <a:cubicBezTo>
                      <a:pt x="344" y="435"/>
                      <a:pt x="252" y="287"/>
                      <a:pt x="149" y="149"/>
                    </a:cubicBezTo>
                    <a:cubicBezTo>
                      <a:pt x="104" y="92"/>
                      <a:pt x="69" y="47"/>
                      <a:pt x="1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0"/>
              <p:cNvSpPr/>
              <p:nvPr/>
            </p:nvSpPr>
            <p:spPr>
              <a:xfrm>
                <a:off x="4625568" y="3104293"/>
                <a:ext cx="38604" cy="71182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067" extrusionOk="0">
                    <a:moveTo>
                      <a:pt x="309" y="1"/>
                    </a:moveTo>
                    <a:cubicBezTo>
                      <a:pt x="435" y="69"/>
                      <a:pt x="561" y="149"/>
                      <a:pt x="664" y="241"/>
                    </a:cubicBezTo>
                    <a:cubicBezTo>
                      <a:pt x="778" y="344"/>
                      <a:pt x="858" y="458"/>
                      <a:pt x="915" y="595"/>
                    </a:cubicBezTo>
                    <a:lnTo>
                      <a:pt x="915" y="607"/>
                    </a:lnTo>
                    <a:cubicBezTo>
                      <a:pt x="995" y="778"/>
                      <a:pt x="1018" y="972"/>
                      <a:pt x="995" y="1155"/>
                    </a:cubicBezTo>
                    <a:cubicBezTo>
                      <a:pt x="984" y="1224"/>
                      <a:pt x="961" y="1304"/>
                      <a:pt x="938" y="1372"/>
                    </a:cubicBezTo>
                    <a:cubicBezTo>
                      <a:pt x="915" y="1407"/>
                      <a:pt x="904" y="1452"/>
                      <a:pt x="881" y="1487"/>
                    </a:cubicBezTo>
                    <a:cubicBezTo>
                      <a:pt x="846" y="1544"/>
                      <a:pt x="812" y="1601"/>
                      <a:pt x="766" y="1647"/>
                    </a:cubicBezTo>
                    <a:cubicBezTo>
                      <a:pt x="595" y="1841"/>
                      <a:pt x="366" y="1978"/>
                      <a:pt x="115" y="2024"/>
                    </a:cubicBezTo>
                    <a:cubicBezTo>
                      <a:pt x="81" y="2036"/>
                      <a:pt x="46" y="2036"/>
                      <a:pt x="35" y="2047"/>
                    </a:cubicBezTo>
                    <a:cubicBezTo>
                      <a:pt x="12" y="2047"/>
                      <a:pt x="1" y="2047"/>
                      <a:pt x="1" y="2058"/>
                    </a:cubicBezTo>
                    <a:lnTo>
                      <a:pt x="35" y="2058"/>
                    </a:lnTo>
                    <a:cubicBezTo>
                      <a:pt x="46" y="2064"/>
                      <a:pt x="61" y="2067"/>
                      <a:pt x="75" y="2067"/>
                    </a:cubicBezTo>
                    <a:cubicBezTo>
                      <a:pt x="89" y="2067"/>
                      <a:pt x="103" y="2064"/>
                      <a:pt x="115" y="2058"/>
                    </a:cubicBezTo>
                    <a:cubicBezTo>
                      <a:pt x="229" y="2058"/>
                      <a:pt x="332" y="2036"/>
                      <a:pt x="435" y="1990"/>
                    </a:cubicBezTo>
                    <a:cubicBezTo>
                      <a:pt x="561" y="1933"/>
                      <a:pt x="686" y="1853"/>
                      <a:pt x="778" y="1750"/>
                    </a:cubicBezTo>
                    <a:cubicBezTo>
                      <a:pt x="801" y="1738"/>
                      <a:pt x="812" y="1715"/>
                      <a:pt x="835" y="1704"/>
                    </a:cubicBezTo>
                    <a:cubicBezTo>
                      <a:pt x="846" y="1681"/>
                      <a:pt x="858" y="1670"/>
                      <a:pt x="869" y="1658"/>
                    </a:cubicBezTo>
                    <a:lnTo>
                      <a:pt x="881" y="1647"/>
                    </a:lnTo>
                    <a:cubicBezTo>
                      <a:pt x="984" y="1498"/>
                      <a:pt x="1064" y="1338"/>
                      <a:pt x="1098" y="1167"/>
                    </a:cubicBezTo>
                    <a:cubicBezTo>
                      <a:pt x="1121" y="961"/>
                      <a:pt x="1087" y="755"/>
                      <a:pt x="995" y="572"/>
                    </a:cubicBezTo>
                    <a:cubicBezTo>
                      <a:pt x="961" y="481"/>
                      <a:pt x="904" y="401"/>
                      <a:pt x="835" y="321"/>
                    </a:cubicBezTo>
                    <a:cubicBezTo>
                      <a:pt x="801" y="275"/>
                      <a:pt x="755" y="229"/>
                      <a:pt x="721" y="184"/>
                    </a:cubicBezTo>
                    <a:cubicBezTo>
                      <a:pt x="629" y="115"/>
                      <a:pt x="538" y="58"/>
                      <a:pt x="435" y="23"/>
                    </a:cubicBezTo>
                    <a:cubicBezTo>
                      <a:pt x="401" y="12"/>
                      <a:pt x="378" y="1"/>
                      <a:pt x="34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0"/>
              <p:cNvSpPr/>
              <p:nvPr/>
            </p:nvSpPr>
            <p:spPr>
              <a:xfrm>
                <a:off x="4592507" y="3351941"/>
                <a:ext cx="12225" cy="42324"/>
              </a:xfrm>
              <a:custGeom>
                <a:avLst/>
                <a:gdLst/>
                <a:ahLst/>
                <a:cxnLst/>
                <a:rect l="l" t="t" r="r" b="b"/>
                <a:pathLst>
                  <a:path w="355" h="1229" extrusionOk="0">
                    <a:moveTo>
                      <a:pt x="23" y="0"/>
                    </a:moveTo>
                    <a:lnTo>
                      <a:pt x="23" y="0"/>
                    </a:lnTo>
                    <a:cubicBezTo>
                      <a:pt x="0" y="12"/>
                      <a:pt x="57" y="69"/>
                      <a:pt x="103" y="172"/>
                    </a:cubicBezTo>
                    <a:cubicBezTo>
                      <a:pt x="126" y="218"/>
                      <a:pt x="137" y="252"/>
                      <a:pt x="149" y="298"/>
                    </a:cubicBezTo>
                    <a:cubicBezTo>
                      <a:pt x="240" y="538"/>
                      <a:pt x="229" y="812"/>
                      <a:pt x="137" y="1052"/>
                    </a:cubicBezTo>
                    <a:cubicBezTo>
                      <a:pt x="115" y="1098"/>
                      <a:pt x="103" y="1144"/>
                      <a:pt x="80" y="1178"/>
                    </a:cubicBezTo>
                    <a:cubicBezTo>
                      <a:pt x="69" y="1201"/>
                      <a:pt x="69" y="1224"/>
                      <a:pt x="69" y="1224"/>
                    </a:cubicBezTo>
                    <a:cubicBezTo>
                      <a:pt x="72" y="1227"/>
                      <a:pt x="75" y="1228"/>
                      <a:pt x="78" y="1228"/>
                    </a:cubicBezTo>
                    <a:cubicBezTo>
                      <a:pt x="87" y="1228"/>
                      <a:pt x="98" y="1217"/>
                      <a:pt x="115" y="1201"/>
                    </a:cubicBezTo>
                    <a:cubicBezTo>
                      <a:pt x="149" y="1155"/>
                      <a:pt x="183" y="1121"/>
                      <a:pt x="206" y="1075"/>
                    </a:cubicBezTo>
                    <a:cubicBezTo>
                      <a:pt x="355" y="778"/>
                      <a:pt x="343" y="423"/>
                      <a:pt x="160" y="138"/>
                    </a:cubicBezTo>
                    <a:cubicBezTo>
                      <a:pt x="149" y="115"/>
                      <a:pt x="126" y="92"/>
                      <a:pt x="115" y="80"/>
                    </a:cubicBezTo>
                    <a:cubicBezTo>
                      <a:pt x="69" y="23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0"/>
              <p:cNvSpPr/>
              <p:nvPr/>
            </p:nvSpPr>
            <p:spPr>
              <a:xfrm>
                <a:off x="4552352" y="2920391"/>
                <a:ext cx="40981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244" extrusionOk="0">
                    <a:moveTo>
                      <a:pt x="650" y="288"/>
                    </a:moveTo>
                    <a:cubicBezTo>
                      <a:pt x="707" y="288"/>
                      <a:pt x="765" y="306"/>
                      <a:pt x="812" y="345"/>
                    </a:cubicBezTo>
                    <a:cubicBezTo>
                      <a:pt x="892" y="413"/>
                      <a:pt x="926" y="516"/>
                      <a:pt x="915" y="619"/>
                    </a:cubicBezTo>
                    <a:cubicBezTo>
                      <a:pt x="915" y="711"/>
                      <a:pt x="880" y="802"/>
                      <a:pt x="823" y="882"/>
                    </a:cubicBezTo>
                    <a:cubicBezTo>
                      <a:pt x="766" y="951"/>
                      <a:pt x="698" y="985"/>
                      <a:pt x="617" y="996"/>
                    </a:cubicBezTo>
                    <a:cubicBezTo>
                      <a:pt x="599" y="999"/>
                      <a:pt x="582" y="1001"/>
                      <a:pt x="566" y="1001"/>
                    </a:cubicBezTo>
                    <a:cubicBezTo>
                      <a:pt x="456" y="1001"/>
                      <a:pt x="413" y="939"/>
                      <a:pt x="423" y="939"/>
                    </a:cubicBezTo>
                    <a:cubicBezTo>
                      <a:pt x="426" y="936"/>
                      <a:pt x="432" y="936"/>
                      <a:pt x="440" y="936"/>
                    </a:cubicBezTo>
                    <a:cubicBezTo>
                      <a:pt x="449" y="936"/>
                      <a:pt x="460" y="936"/>
                      <a:pt x="475" y="936"/>
                    </a:cubicBezTo>
                    <a:cubicBezTo>
                      <a:pt x="503" y="936"/>
                      <a:pt x="543" y="934"/>
                      <a:pt x="595" y="916"/>
                    </a:cubicBezTo>
                    <a:cubicBezTo>
                      <a:pt x="720" y="871"/>
                      <a:pt x="800" y="745"/>
                      <a:pt x="800" y="608"/>
                    </a:cubicBezTo>
                    <a:cubicBezTo>
                      <a:pt x="812" y="539"/>
                      <a:pt x="789" y="482"/>
                      <a:pt x="743" y="425"/>
                    </a:cubicBezTo>
                    <a:cubicBezTo>
                      <a:pt x="698" y="391"/>
                      <a:pt x="640" y="379"/>
                      <a:pt x="583" y="379"/>
                    </a:cubicBezTo>
                    <a:cubicBezTo>
                      <a:pt x="505" y="388"/>
                      <a:pt x="447" y="410"/>
                      <a:pt x="418" y="410"/>
                    </a:cubicBezTo>
                    <a:cubicBezTo>
                      <a:pt x="409" y="410"/>
                      <a:pt x="403" y="407"/>
                      <a:pt x="400" y="402"/>
                    </a:cubicBezTo>
                    <a:cubicBezTo>
                      <a:pt x="400" y="391"/>
                      <a:pt x="446" y="345"/>
                      <a:pt x="572" y="299"/>
                    </a:cubicBezTo>
                    <a:cubicBezTo>
                      <a:pt x="597" y="292"/>
                      <a:pt x="624" y="288"/>
                      <a:pt x="650" y="288"/>
                    </a:cubicBezTo>
                    <a:close/>
                    <a:moveTo>
                      <a:pt x="606" y="0"/>
                    </a:moveTo>
                    <a:cubicBezTo>
                      <a:pt x="591" y="0"/>
                      <a:pt x="576" y="1"/>
                      <a:pt x="560" y="2"/>
                    </a:cubicBezTo>
                    <a:cubicBezTo>
                      <a:pt x="332" y="48"/>
                      <a:pt x="137" y="219"/>
                      <a:pt x="69" y="448"/>
                    </a:cubicBezTo>
                    <a:cubicBezTo>
                      <a:pt x="57" y="505"/>
                      <a:pt x="34" y="562"/>
                      <a:pt x="23" y="619"/>
                    </a:cubicBezTo>
                    <a:cubicBezTo>
                      <a:pt x="0" y="791"/>
                      <a:pt x="0" y="974"/>
                      <a:pt x="12" y="1156"/>
                    </a:cubicBezTo>
                    <a:lnTo>
                      <a:pt x="34" y="1179"/>
                    </a:lnTo>
                    <a:cubicBezTo>
                      <a:pt x="92" y="1202"/>
                      <a:pt x="160" y="1214"/>
                      <a:pt x="217" y="1236"/>
                    </a:cubicBezTo>
                    <a:cubicBezTo>
                      <a:pt x="270" y="1090"/>
                      <a:pt x="361" y="1029"/>
                      <a:pt x="375" y="1029"/>
                    </a:cubicBezTo>
                    <a:cubicBezTo>
                      <a:pt x="377" y="1029"/>
                      <a:pt x="377" y="1030"/>
                      <a:pt x="377" y="1031"/>
                    </a:cubicBezTo>
                    <a:cubicBezTo>
                      <a:pt x="377" y="1042"/>
                      <a:pt x="320" y="1111"/>
                      <a:pt x="286" y="1236"/>
                    </a:cubicBezTo>
                    <a:cubicBezTo>
                      <a:pt x="323" y="1241"/>
                      <a:pt x="360" y="1243"/>
                      <a:pt x="397" y="1243"/>
                    </a:cubicBezTo>
                    <a:cubicBezTo>
                      <a:pt x="545" y="1243"/>
                      <a:pt x="695" y="1207"/>
                      <a:pt x="823" y="1134"/>
                    </a:cubicBezTo>
                    <a:cubicBezTo>
                      <a:pt x="1063" y="996"/>
                      <a:pt x="1189" y="722"/>
                      <a:pt x="1155" y="448"/>
                    </a:cubicBezTo>
                    <a:cubicBezTo>
                      <a:pt x="1101" y="188"/>
                      <a:pt x="873" y="0"/>
                      <a:pt x="606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0"/>
              <p:cNvSpPr/>
              <p:nvPr/>
            </p:nvSpPr>
            <p:spPr>
              <a:xfrm>
                <a:off x="4566127" y="2930310"/>
                <a:ext cx="18149" cy="24588"/>
              </a:xfrm>
              <a:custGeom>
                <a:avLst/>
                <a:gdLst/>
                <a:ahLst/>
                <a:cxnLst/>
                <a:rect l="l" t="t" r="r" b="b"/>
                <a:pathLst>
                  <a:path w="527" h="714" extrusionOk="0">
                    <a:moveTo>
                      <a:pt x="250" y="0"/>
                    </a:moveTo>
                    <a:cubicBezTo>
                      <a:pt x="224" y="0"/>
                      <a:pt x="197" y="4"/>
                      <a:pt x="172" y="11"/>
                    </a:cubicBezTo>
                    <a:cubicBezTo>
                      <a:pt x="46" y="57"/>
                      <a:pt x="0" y="114"/>
                      <a:pt x="0" y="125"/>
                    </a:cubicBezTo>
                    <a:cubicBezTo>
                      <a:pt x="2" y="127"/>
                      <a:pt x="5" y="128"/>
                      <a:pt x="8" y="128"/>
                    </a:cubicBezTo>
                    <a:cubicBezTo>
                      <a:pt x="32" y="128"/>
                      <a:pt x="96" y="101"/>
                      <a:pt x="195" y="91"/>
                    </a:cubicBezTo>
                    <a:cubicBezTo>
                      <a:pt x="240" y="91"/>
                      <a:pt x="298" y="103"/>
                      <a:pt x="343" y="137"/>
                    </a:cubicBezTo>
                    <a:cubicBezTo>
                      <a:pt x="389" y="194"/>
                      <a:pt x="412" y="251"/>
                      <a:pt x="400" y="320"/>
                    </a:cubicBezTo>
                    <a:cubicBezTo>
                      <a:pt x="400" y="457"/>
                      <a:pt x="320" y="583"/>
                      <a:pt x="195" y="628"/>
                    </a:cubicBezTo>
                    <a:cubicBezTo>
                      <a:pt x="159" y="642"/>
                      <a:pt x="127" y="645"/>
                      <a:pt x="101" y="645"/>
                    </a:cubicBezTo>
                    <a:cubicBezTo>
                      <a:pt x="79" y="645"/>
                      <a:pt x="61" y="643"/>
                      <a:pt x="48" y="643"/>
                    </a:cubicBezTo>
                    <a:cubicBezTo>
                      <a:pt x="35" y="643"/>
                      <a:pt x="27" y="644"/>
                      <a:pt x="23" y="651"/>
                    </a:cubicBezTo>
                    <a:cubicBezTo>
                      <a:pt x="13" y="661"/>
                      <a:pt x="63" y="713"/>
                      <a:pt x="164" y="713"/>
                    </a:cubicBezTo>
                    <a:cubicBezTo>
                      <a:pt x="180" y="713"/>
                      <a:pt x="198" y="712"/>
                      <a:pt x="217" y="708"/>
                    </a:cubicBezTo>
                    <a:cubicBezTo>
                      <a:pt x="298" y="697"/>
                      <a:pt x="366" y="663"/>
                      <a:pt x="423" y="594"/>
                    </a:cubicBezTo>
                    <a:cubicBezTo>
                      <a:pt x="480" y="514"/>
                      <a:pt x="515" y="423"/>
                      <a:pt x="515" y="331"/>
                    </a:cubicBezTo>
                    <a:cubicBezTo>
                      <a:pt x="526" y="228"/>
                      <a:pt x="492" y="125"/>
                      <a:pt x="412" y="57"/>
                    </a:cubicBezTo>
                    <a:cubicBezTo>
                      <a:pt x="365" y="18"/>
                      <a:pt x="307" y="0"/>
                      <a:pt x="250" y="0"/>
                    </a:cubicBezTo>
                    <a:close/>
                  </a:path>
                </a:pathLst>
              </a:custGeom>
              <a:solidFill>
                <a:srgbClr val="A36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0"/>
              <p:cNvSpPr/>
              <p:nvPr/>
            </p:nvSpPr>
            <p:spPr>
              <a:xfrm>
                <a:off x="4558654" y="2956207"/>
                <a:ext cx="30339" cy="26104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58" extrusionOk="0">
                    <a:moveTo>
                      <a:pt x="189" y="0"/>
                    </a:moveTo>
                    <a:cubicBezTo>
                      <a:pt x="166" y="0"/>
                      <a:pt x="86" y="52"/>
                      <a:pt x="34" y="196"/>
                    </a:cubicBezTo>
                    <a:lnTo>
                      <a:pt x="23" y="219"/>
                    </a:lnTo>
                    <a:cubicBezTo>
                      <a:pt x="0" y="322"/>
                      <a:pt x="12" y="437"/>
                      <a:pt x="69" y="528"/>
                    </a:cubicBezTo>
                    <a:cubicBezTo>
                      <a:pt x="147" y="678"/>
                      <a:pt x="296" y="757"/>
                      <a:pt x="446" y="757"/>
                    </a:cubicBezTo>
                    <a:cubicBezTo>
                      <a:pt x="558" y="757"/>
                      <a:pt x="671" y="713"/>
                      <a:pt x="755" y="619"/>
                    </a:cubicBezTo>
                    <a:cubicBezTo>
                      <a:pt x="835" y="551"/>
                      <a:pt x="880" y="448"/>
                      <a:pt x="880" y="334"/>
                    </a:cubicBezTo>
                    <a:cubicBezTo>
                      <a:pt x="880" y="151"/>
                      <a:pt x="789" y="71"/>
                      <a:pt x="777" y="71"/>
                    </a:cubicBezTo>
                    <a:lnTo>
                      <a:pt x="777" y="71"/>
                    </a:lnTo>
                    <a:cubicBezTo>
                      <a:pt x="800" y="162"/>
                      <a:pt x="823" y="242"/>
                      <a:pt x="812" y="334"/>
                    </a:cubicBezTo>
                    <a:cubicBezTo>
                      <a:pt x="812" y="425"/>
                      <a:pt x="766" y="505"/>
                      <a:pt x="697" y="562"/>
                    </a:cubicBezTo>
                    <a:cubicBezTo>
                      <a:pt x="628" y="622"/>
                      <a:pt x="540" y="656"/>
                      <a:pt x="443" y="656"/>
                    </a:cubicBezTo>
                    <a:cubicBezTo>
                      <a:pt x="429" y="656"/>
                      <a:pt x="415" y="655"/>
                      <a:pt x="400" y="654"/>
                    </a:cubicBezTo>
                    <a:cubicBezTo>
                      <a:pt x="297" y="642"/>
                      <a:pt x="206" y="574"/>
                      <a:pt x="137" y="482"/>
                    </a:cubicBezTo>
                    <a:cubicBezTo>
                      <a:pt x="92" y="414"/>
                      <a:pt x="80" y="322"/>
                      <a:pt x="92" y="231"/>
                    </a:cubicBezTo>
                    <a:lnTo>
                      <a:pt x="103" y="208"/>
                    </a:lnTo>
                    <a:cubicBezTo>
                      <a:pt x="137" y="71"/>
                      <a:pt x="206" y="2"/>
                      <a:pt x="194" y="2"/>
                    </a:cubicBezTo>
                    <a:cubicBezTo>
                      <a:pt x="193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3528631" y="2728534"/>
                <a:ext cx="710721" cy="582097"/>
              </a:xfrm>
              <a:custGeom>
                <a:avLst/>
                <a:gdLst/>
                <a:ahLst/>
                <a:cxnLst/>
                <a:rect l="l" t="t" r="r" b="b"/>
                <a:pathLst>
                  <a:path w="20638" h="16903" extrusionOk="0">
                    <a:moveTo>
                      <a:pt x="8576" y="0"/>
                    </a:moveTo>
                    <a:cubicBezTo>
                      <a:pt x="7842" y="0"/>
                      <a:pt x="6065" y="427"/>
                      <a:pt x="3272" y="6990"/>
                    </a:cubicBezTo>
                    <a:cubicBezTo>
                      <a:pt x="0" y="14679"/>
                      <a:pt x="1382" y="16457"/>
                      <a:pt x="2086" y="16457"/>
                    </a:cubicBezTo>
                    <a:cubicBezTo>
                      <a:pt x="2093" y="16457"/>
                      <a:pt x="2100" y="16457"/>
                      <a:pt x="2106" y="16456"/>
                    </a:cubicBezTo>
                    <a:cubicBezTo>
                      <a:pt x="2748" y="16425"/>
                      <a:pt x="6804" y="15181"/>
                      <a:pt x="9771" y="15181"/>
                    </a:cubicBezTo>
                    <a:cubicBezTo>
                      <a:pt x="10026" y="15181"/>
                      <a:pt x="10273" y="15190"/>
                      <a:pt x="10509" y="15210"/>
                    </a:cubicBezTo>
                    <a:cubicBezTo>
                      <a:pt x="13493" y="15462"/>
                      <a:pt x="17345" y="16902"/>
                      <a:pt x="17345" y="16902"/>
                    </a:cubicBezTo>
                    <a:lnTo>
                      <a:pt x="20638" y="11289"/>
                    </a:lnTo>
                    <a:cubicBezTo>
                      <a:pt x="20638" y="11289"/>
                      <a:pt x="18157" y="10809"/>
                      <a:pt x="14602" y="7573"/>
                    </a:cubicBezTo>
                    <a:cubicBezTo>
                      <a:pt x="11055" y="4358"/>
                      <a:pt x="9306" y="5"/>
                      <a:pt x="8877" y="5"/>
                    </a:cubicBezTo>
                    <a:cubicBezTo>
                      <a:pt x="8876" y="5"/>
                      <a:pt x="8875" y="5"/>
                      <a:pt x="8874" y="5"/>
                    </a:cubicBezTo>
                    <a:lnTo>
                      <a:pt x="8725" y="5"/>
                    </a:lnTo>
                    <a:cubicBezTo>
                      <a:pt x="8682" y="3"/>
                      <a:pt x="8632" y="0"/>
                      <a:pt x="85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3569269" y="2728293"/>
                <a:ext cx="669706" cy="582338"/>
              </a:xfrm>
              <a:custGeom>
                <a:avLst/>
                <a:gdLst/>
                <a:ahLst/>
                <a:cxnLst/>
                <a:rect l="l" t="t" r="r" b="b"/>
                <a:pathLst>
                  <a:path w="19447" h="16910" extrusionOk="0">
                    <a:moveTo>
                      <a:pt x="7385" y="1"/>
                    </a:moveTo>
                    <a:cubicBezTo>
                      <a:pt x="6642" y="1"/>
                      <a:pt x="4882" y="447"/>
                      <a:pt x="2092" y="6997"/>
                    </a:cubicBezTo>
                    <a:cubicBezTo>
                      <a:pt x="492" y="10747"/>
                      <a:pt x="0" y="13091"/>
                      <a:pt x="0" y="14508"/>
                    </a:cubicBezTo>
                    <a:cubicBezTo>
                      <a:pt x="0" y="15994"/>
                      <a:pt x="538" y="16452"/>
                      <a:pt x="903" y="16452"/>
                    </a:cubicBezTo>
                    <a:lnTo>
                      <a:pt x="926" y="16452"/>
                    </a:lnTo>
                    <a:cubicBezTo>
                      <a:pt x="1566" y="16429"/>
                      <a:pt x="5613" y="15183"/>
                      <a:pt x="8574" y="15183"/>
                    </a:cubicBezTo>
                    <a:cubicBezTo>
                      <a:pt x="8837" y="15183"/>
                      <a:pt x="9089" y="15194"/>
                      <a:pt x="9317" y="15217"/>
                    </a:cubicBezTo>
                    <a:cubicBezTo>
                      <a:pt x="12301" y="15469"/>
                      <a:pt x="16165" y="16909"/>
                      <a:pt x="16165" y="16909"/>
                    </a:cubicBezTo>
                    <a:lnTo>
                      <a:pt x="19446" y="11296"/>
                    </a:lnTo>
                    <a:cubicBezTo>
                      <a:pt x="19446" y="11296"/>
                      <a:pt x="17697" y="10953"/>
                      <a:pt x="15022" y="8929"/>
                    </a:cubicBezTo>
                    <a:cubicBezTo>
                      <a:pt x="14519" y="8541"/>
                      <a:pt x="13982" y="8095"/>
                      <a:pt x="13410" y="7580"/>
                    </a:cubicBezTo>
                    <a:cubicBezTo>
                      <a:pt x="13010" y="7215"/>
                      <a:pt x="12633" y="6837"/>
                      <a:pt x="12267" y="6449"/>
                    </a:cubicBezTo>
                    <a:cubicBezTo>
                      <a:pt x="12175" y="6346"/>
                      <a:pt x="12095" y="6254"/>
                      <a:pt x="12004" y="6151"/>
                    </a:cubicBezTo>
                    <a:cubicBezTo>
                      <a:pt x="11855" y="5991"/>
                      <a:pt x="11707" y="5820"/>
                      <a:pt x="11570" y="5648"/>
                    </a:cubicBezTo>
                    <a:cubicBezTo>
                      <a:pt x="11067" y="5043"/>
                      <a:pt x="10609" y="4425"/>
                      <a:pt x="10198" y="3831"/>
                    </a:cubicBezTo>
                    <a:cubicBezTo>
                      <a:pt x="9569" y="2916"/>
                      <a:pt x="9054" y="2070"/>
                      <a:pt x="8666" y="1407"/>
                    </a:cubicBezTo>
                    <a:cubicBezTo>
                      <a:pt x="8163" y="561"/>
                      <a:pt x="7843" y="12"/>
                      <a:pt x="7683" y="12"/>
                    </a:cubicBezTo>
                    <a:lnTo>
                      <a:pt x="7374" y="12"/>
                    </a:lnTo>
                    <a:lnTo>
                      <a:pt x="7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0"/>
              <p:cNvSpPr/>
              <p:nvPr/>
            </p:nvSpPr>
            <p:spPr>
              <a:xfrm>
                <a:off x="4107853" y="3080668"/>
                <a:ext cx="333079" cy="308181"/>
              </a:xfrm>
              <a:custGeom>
                <a:avLst/>
                <a:gdLst/>
                <a:ahLst/>
                <a:cxnLst/>
                <a:rect l="l" t="t" r="r" b="b"/>
                <a:pathLst>
                  <a:path w="9672" h="8949" extrusionOk="0">
                    <a:moveTo>
                      <a:pt x="2870" y="1"/>
                    </a:moveTo>
                    <a:lnTo>
                      <a:pt x="0" y="7100"/>
                    </a:lnTo>
                    <a:lnTo>
                      <a:pt x="5328" y="8781"/>
                    </a:lnTo>
                    <a:cubicBezTo>
                      <a:pt x="5594" y="8894"/>
                      <a:pt x="5872" y="8949"/>
                      <a:pt x="6146" y="8949"/>
                    </a:cubicBezTo>
                    <a:cubicBezTo>
                      <a:pt x="6916" y="8949"/>
                      <a:pt x="7652" y="8520"/>
                      <a:pt x="8014" y="7786"/>
                    </a:cubicBezTo>
                    <a:lnTo>
                      <a:pt x="8369" y="7054"/>
                    </a:lnTo>
                    <a:lnTo>
                      <a:pt x="9157" y="5442"/>
                    </a:lnTo>
                    <a:cubicBezTo>
                      <a:pt x="9672" y="4402"/>
                      <a:pt x="9249" y="3167"/>
                      <a:pt x="8220" y="2653"/>
                    </a:cubicBezTo>
                    <a:lnTo>
                      <a:pt x="287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0"/>
              <p:cNvSpPr/>
              <p:nvPr/>
            </p:nvSpPr>
            <p:spPr>
              <a:xfrm>
                <a:off x="3996823" y="3322392"/>
                <a:ext cx="324436" cy="303601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8816" extrusionOk="0">
                    <a:moveTo>
                      <a:pt x="5122" y="1"/>
                    </a:moveTo>
                    <a:lnTo>
                      <a:pt x="3636" y="1773"/>
                    </a:lnTo>
                    <a:cubicBezTo>
                      <a:pt x="3636" y="1773"/>
                      <a:pt x="4333" y="2013"/>
                      <a:pt x="3773" y="3191"/>
                    </a:cubicBezTo>
                    <a:cubicBezTo>
                      <a:pt x="3213" y="4368"/>
                      <a:pt x="0" y="5854"/>
                      <a:pt x="0" y="5854"/>
                    </a:cubicBezTo>
                    <a:lnTo>
                      <a:pt x="1624" y="8815"/>
                    </a:lnTo>
                    <a:lnTo>
                      <a:pt x="6985" y="4197"/>
                    </a:lnTo>
                    <a:lnTo>
                      <a:pt x="7831" y="4402"/>
                    </a:lnTo>
                    <a:lnTo>
                      <a:pt x="9421" y="1064"/>
                    </a:lnTo>
                    <a:lnTo>
                      <a:pt x="5122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0"/>
              <p:cNvSpPr/>
              <p:nvPr/>
            </p:nvSpPr>
            <p:spPr>
              <a:xfrm>
                <a:off x="3567306" y="2746856"/>
                <a:ext cx="282697" cy="526239"/>
              </a:xfrm>
              <a:custGeom>
                <a:avLst/>
                <a:gdLst/>
                <a:ahLst/>
                <a:cxnLst/>
                <a:rect l="l" t="t" r="r" b="b"/>
                <a:pathLst>
                  <a:path w="8209" h="15281" extrusionOk="0">
                    <a:moveTo>
                      <a:pt x="7114" y="1"/>
                    </a:moveTo>
                    <a:cubicBezTo>
                      <a:pt x="6121" y="1"/>
                      <a:pt x="4085" y="2981"/>
                      <a:pt x="2435" y="6939"/>
                    </a:cubicBezTo>
                    <a:cubicBezTo>
                      <a:pt x="675" y="11146"/>
                      <a:pt x="0" y="14861"/>
                      <a:pt x="926" y="15250"/>
                    </a:cubicBezTo>
                    <a:cubicBezTo>
                      <a:pt x="977" y="15271"/>
                      <a:pt x="1033" y="15281"/>
                      <a:pt x="1091" y="15281"/>
                    </a:cubicBezTo>
                    <a:cubicBezTo>
                      <a:pt x="2092" y="15281"/>
                      <a:pt x="4121" y="12307"/>
                      <a:pt x="5773" y="8333"/>
                    </a:cubicBezTo>
                    <a:cubicBezTo>
                      <a:pt x="7534" y="4138"/>
                      <a:pt x="8208" y="422"/>
                      <a:pt x="7282" y="34"/>
                    </a:cubicBezTo>
                    <a:cubicBezTo>
                      <a:pt x="7230" y="11"/>
                      <a:pt x="7174" y="1"/>
                      <a:pt x="7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0"/>
              <p:cNvSpPr/>
              <p:nvPr/>
            </p:nvSpPr>
            <p:spPr>
              <a:xfrm>
                <a:off x="4391696" y="3273972"/>
                <a:ext cx="66189" cy="7287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2116" extrusionOk="0">
                    <a:moveTo>
                      <a:pt x="835" y="1"/>
                    </a:moveTo>
                    <a:lnTo>
                      <a:pt x="1" y="1704"/>
                    </a:lnTo>
                    <a:lnTo>
                      <a:pt x="1441" y="2116"/>
                    </a:lnTo>
                    <a:lnTo>
                      <a:pt x="1921" y="641"/>
                    </a:lnTo>
                    <a:lnTo>
                      <a:pt x="835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0"/>
              <p:cNvSpPr/>
              <p:nvPr/>
            </p:nvSpPr>
            <p:spPr>
              <a:xfrm>
                <a:off x="4155482" y="3343262"/>
                <a:ext cx="150423" cy="80756"/>
              </a:xfrm>
              <a:custGeom>
                <a:avLst/>
                <a:gdLst/>
                <a:ahLst/>
                <a:cxnLst/>
                <a:rect l="l" t="t" r="r" b="b"/>
                <a:pathLst>
                  <a:path w="4368" h="2345" extrusionOk="0">
                    <a:moveTo>
                      <a:pt x="1" y="1"/>
                    </a:moveTo>
                    <a:lnTo>
                      <a:pt x="3922" y="2344"/>
                    </a:lnTo>
                    <a:lnTo>
                      <a:pt x="4368" y="13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0"/>
              <p:cNvSpPr/>
              <p:nvPr/>
            </p:nvSpPr>
            <p:spPr>
              <a:xfrm>
                <a:off x="4391696" y="3273972"/>
                <a:ext cx="33129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796" extrusionOk="0">
                    <a:moveTo>
                      <a:pt x="835" y="1"/>
                    </a:moveTo>
                    <a:lnTo>
                      <a:pt x="1" y="1704"/>
                    </a:lnTo>
                    <a:lnTo>
                      <a:pt x="298" y="1796"/>
                    </a:lnTo>
                    <a:lnTo>
                      <a:pt x="961" y="81"/>
                    </a:lnTo>
                    <a:lnTo>
                      <a:pt x="835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0"/>
              <p:cNvSpPr/>
              <p:nvPr/>
            </p:nvSpPr>
            <p:spPr>
              <a:xfrm>
                <a:off x="4081473" y="3098783"/>
                <a:ext cx="116158" cy="207899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6037" extrusionOk="0">
                    <a:moveTo>
                      <a:pt x="3133" y="1"/>
                    </a:moveTo>
                    <a:cubicBezTo>
                      <a:pt x="3133" y="1"/>
                      <a:pt x="41" y="5705"/>
                      <a:pt x="1" y="5705"/>
                    </a:cubicBezTo>
                    <a:cubicBezTo>
                      <a:pt x="0" y="5705"/>
                      <a:pt x="0" y="5705"/>
                      <a:pt x="0" y="5705"/>
                    </a:cubicBezTo>
                    <a:lnTo>
                      <a:pt x="0" y="5705"/>
                    </a:lnTo>
                    <a:lnTo>
                      <a:pt x="984" y="6037"/>
                    </a:lnTo>
                    <a:lnTo>
                      <a:pt x="1075" y="5854"/>
                    </a:lnTo>
                    <a:lnTo>
                      <a:pt x="3373" y="115"/>
                    </a:lnTo>
                    <a:lnTo>
                      <a:pt x="313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0"/>
              <p:cNvSpPr/>
              <p:nvPr/>
            </p:nvSpPr>
            <p:spPr>
              <a:xfrm>
                <a:off x="4277532" y="3242702"/>
                <a:ext cx="109890" cy="46043"/>
              </a:xfrm>
              <a:custGeom>
                <a:avLst/>
                <a:gdLst/>
                <a:ahLst/>
                <a:cxnLst/>
                <a:rect l="l" t="t" r="r" b="b"/>
                <a:pathLst>
                  <a:path w="3191" h="1337" extrusionOk="0">
                    <a:moveTo>
                      <a:pt x="41" y="1"/>
                    </a:moveTo>
                    <a:cubicBezTo>
                      <a:pt x="31" y="1"/>
                      <a:pt x="25" y="2"/>
                      <a:pt x="23" y="6"/>
                    </a:cubicBezTo>
                    <a:cubicBezTo>
                      <a:pt x="1" y="63"/>
                      <a:pt x="698" y="394"/>
                      <a:pt x="1567" y="760"/>
                    </a:cubicBezTo>
                    <a:cubicBezTo>
                      <a:pt x="2369" y="1088"/>
                      <a:pt x="3045" y="1337"/>
                      <a:pt x="3162" y="1337"/>
                    </a:cubicBezTo>
                    <a:cubicBezTo>
                      <a:pt x="3171" y="1337"/>
                      <a:pt x="3177" y="1335"/>
                      <a:pt x="3179" y="1332"/>
                    </a:cubicBezTo>
                    <a:cubicBezTo>
                      <a:pt x="3190" y="1275"/>
                      <a:pt x="2504" y="943"/>
                      <a:pt x="1635" y="577"/>
                    </a:cubicBezTo>
                    <a:cubicBezTo>
                      <a:pt x="833" y="250"/>
                      <a:pt x="157" y="1"/>
                      <a:pt x="4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0"/>
              <p:cNvSpPr/>
              <p:nvPr/>
            </p:nvSpPr>
            <p:spPr>
              <a:xfrm>
                <a:off x="4302328" y="3208435"/>
                <a:ext cx="99662" cy="45285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1315" extrusionOk="0">
                    <a:moveTo>
                      <a:pt x="41" y="1"/>
                    </a:moveTo>
                    <a:cubicBezTo>
                      <a:pt x="31" y="1"/>
                      <a:pt x="25" y="3"/>
                      <a:pt x="24" y="6"/>
                    </a:cubicBezTo>
                    <a:cubicBezTo>
                      <a:pt x="1" y="52"/>
                      <a:pt x="618" y="372"/>
                      <a:pt x="1407" y="738"/>
                    </a:cubicBezTo>
                    <a:cubicBezTo>
                      <a:pt x="2134" y="1075"/>
                      <a:pt x="2744" y="1315"/>
                      <a:pt x="2853" y="1315"/>
                    </a:cubicBezTo>
                    <a:cubicBezTo>
                      <a:pt x="2863" y="1315"/>
                      <a:pt x="2868" y="1313"/>
                      <a:pt x="2870" y="1309"/>
                    </a:cubicBezTo>
                    <a:cubicBezTo>
                      <a:pt x="2893" y="1264"/>
                      <a:pt x="2264" y="944"/>
                      <a:pt x="1487" y="578"/>
                    </a:cubicBezTo>
                    <a:cubicBezTo>
                      <a:pt x="760" y="241"/>
                      <a:pt x="150" y="1"/>
                      <a:pt x="4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0"/>
              <p:cNvSpPr/>
              <p:nvPr/>
            </p:nvSpPr>
            <p:spPr>
              <a:xfrm>
                <a:off x="4269267" y="3284441"/>
                <a:ext cx="99628" cy="40981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190" extrusionOk="0">
                    <a:moveTo>
                      <a:pt x="38" y="0"/>
                    </a:moveTo>
                    <a:cubicBezTo>
                      <a:pt x="29" y="0"/>
                      <a:pt x="24" y="2"/>
                      <a:pt x="23" y="6"/>
                    </a:cubicBezTo>
                    <a:cubicBezTo>
                      <a:pt x="0" y="40"/>
                      <a:pt x="606" y="383"/>
                      <a:pt x="1395" y="726"/>
                    </a:cubicBezTo>
                    <a:cubicBezTo>
                      <a:pt x="1601" y="806"/>
                      <a:pt x="1784" y="897"/>
                      <a:pt x="1967" y="954"/>
                    </a:cubicBezTo>
                    <a:cubicBezTo>
                      <a:pt x="2138" y="1012"/>
                      <a:pt x="2298" y="1057"/>
                      <a:pt x="2436" y="1092"/>
                    </a:cubicBezTo>
                    <a:cubicBezTo>
                      <a:pt x="2654" y="1155"/>
                      <a:pt x="2807" y="1190"/>
                      <a:pt x="2866" y="1190"/>
                    </a:cubicBezTo>
                    <a:cubicBezTo>
                      <a:pt x="2881" y="1190"/>
                      <a:pt x="2890" y="1188"/>
                      <a:pt x="2893" y="1183"/>
                    </a:cubicBezTo>
                    <a:cubicBezTo>
                      <a:pt x="2893" y="1160"/>
                      <a:pt x="2744" y="1080"/>
                      <a:pt x="2481" y="977"/>
                    </a:cubicBezTo>
                    <a:cubicBezTo>
                      <a:pt x="2356" y="920"/>
                      <a:pt x="2195" y="863"/>
                      <a:pt x="2024" y="794"/>
                    </a:cubicBezTo>
                    <a:cubicBezTo>
                      <a:pt x="1852" y="726"/>
                      <a:pt x="1670" y="634"/>
                      <a:pt x="1475" y="554"/>
                    </a:cubicBezTo>
                    <a:cubicBezTo>
                      <a:pt x="749" y="238"/>
                      <a:pt x="139" y="0"/>
                      <a:pt x="3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0"/>
              <p:cNvSpPr/>
              <p:nvPr/>
            </p:nvSpPr>
            <p:spPr>
              <a:xfrm>
                <a:off x="3631844" y="2940917"/>
                <a:ext cx="150044" cy="18114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5260" extrusionOk="0">
                    <a:moveTo>
                      <a:pt x="3272" y="1"/>
                    </a:moveTo>
                    <a:cubicBezTo>
                      <a:pt x="2565" y="1"/>
                      <a:pt x="1669" y="365"/>
                      <a:pt x="1087" y="1932"/>
                    </a:cubicBezTo>
                    <a:cubicBezTo>
                      <a:pt x="1" y="4859"/>
                      <a:pt x="2265" y="5259"/>
                      <a:pt x="2265" y="5259"/>
                    </a:cubicBezTo>
                    <a:cubicBezTo>
                      <a:pt x="3191" y="3704"/>
                      <a:pt x="3899" y="2024"/>
                      <a:pt x="4357" y="275"/>
                    </a:cubicBezTo>
                    <a:cubicBezTo>
                      <a:pt x="4357" y="275"/>
                      <a:pt x="3886" y="1"/>
                      <a:pt x="327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0"/>
              <p:cNvSpPr/>
              <p:nvPr/>
            </p:nvSpPr>
            <p:spPr>
              <a:xfrm>
                <a:off x="3658224" y="2829508"/>
                <a:ext cx="198463" cy="440559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12793" extrusionOk="0">
                    <a:moveTo>
                      <a:pt x="5763" y="0"/>
                    </a:moveTo>
                    <a:lnTo>
                      <a:pt x="5763" y="0"/>
                    </a:lnTo>
                    <a:cubicBezTo>
                      <a:pt x="5706" y="172"/>
                      <a:pt x="5660" y="354"/>
                      <a:pt x="5625" y="537"/>
                    </a:cubicBezTo>
                    <a:cubicBezTo>
                      <a:pt x="5557" y="903"/>
                      <a:pt x="5443" y="1406"/>
                      <a:pt x="5317" y="2035"/>
                    </a:cubicBezTo>
                    <a:cubicBezTo>
                      <a:pt x="5225" y="2344"/>
                      <a:pt x="5134" y="2675"/>
                      <a:pt x="5031" y="3041"/>
                    </a:cubicBezTo>
                    <a:cubicBezTo>
                      <a:pt x="4974" y="3224"/>
                      <a:pt x="4928" y="3407"/>
                      <a:pt x="4871" y="3601"/>
                    </a:cubicBezTo>
                    <a:cubicBezTo>
                      <a:pt x="4848" y="3693"/>
                      <a:pt x="4825" y="3795"/>
                      <a:pt x="4791" y="3898"/>
                    </a:cubicBezTo>
                    <a:cubicBezTo>
                      <a:pt x="4757" y="3990"/>
                      <a:pt x="4722" y="4093"/>
                      <a:pt x="4688" y="4184"/>
                    </a:cubicBezTo>
                    <a:lnTo>
                      <a:pt x="4231" y="5442"/>
                    </a:lnTo>
                    <a:cubicBezTo>
                      <a:pt x="4196" y="5545"/>
                      <a:pt x="4151" y="5659"/>
                      <a:pt x="4116" y="5762"/>
                    </a:cubicBezTo>
                    <a:cubicBezTo>
                      <a:pt x="4071" y="5876"/>
                      <a:pt x="4014" y="5979"/>
                      <a:pt x="3968" y="6093"/>
                    </a:cubicBezTo>
                    <a:cubicBezTo>
                      <a:pt x="3865" y="6311"/>
                      <a:pt x="3773" y="6528"/>
                      <a:pt x="3671" y="6745"/>
                    </a:cubicBezTo>
                    <a:cubicBezTo>
                      <a:pt x="3568" y="6974"/>
                      <a:pt x="3465" y="7191"/>
                      <a:pt x="3373" y="7408"/>
                    </a:cubicBezTo>
                    <a:cubicBezTo>
                      <a:pt x="3328" y="7511"/>
                      <a:pt x="3293" y="7625"/>
                      <a:pt x="3225" y="7728"/>
                    </a:cubicBezTo>
                    <a:cubicBezTo>
                      <a:pt x="3168" y="7831"/>
                      <a:pt x="3122" y="7934"/>
                      <a:pt x="3065" y="8037"/>
                    </a:cubicBezTo>
                    <a:lnTo>
                      <a:pt x="2425" y="9203"/>
                    </a:lnTo>
                    <a:cubicBezTo>
                      <a:pt x="2379" y="9294"/>
                      <a:pt x="2333" y="9386"/>
                      <a:pt x="2276" y="9477"/>
                    </a:cubicBezTo>
                    <a:lnTo>
                      <a:pt x="2104" y="9729"/>
                    </a:lnTo>
                    <a:lnTo>
                      <a:pt x="1796" y="10220"/>
                    </a:lnTo>
                    <a:cubicBezTo>
                      <a:pt x="1590" y="10529"/>
                      <a:pt x="1396" y="10838"/>
                      <a:pt x="1224" y="11101"/>
                    </a:cubicBezTo>
                    <a:cubicBezTo>
                      <a:pt x="847" y="11615"/>
                      <a:pt x="538" y="12027"/>
                      <a:pt x="310" y="12324"/>
                    </a:cubicBezTo>
                    <a:cubicBezTo>
                      <a:pt x="195" y="12472"/>
                      <a:pt x="92" y="12621"/>
                      <a:pt x="1" y="12793"/>
                    </a:cubicBezTo>
                    <a:cubicBezTo>
                      <a:pt x="138" y="12655"/>
                      <a:pt x="264" y="12518"/>
                      <a:pt x="367" y="12370"/>
                    </a:cubicBezTo>
                    <a:cubicBezTo>
                      <a:pt x="595" y="12095"/>
                      <a:pt x="927" y="11695"/>
                      <a:pt x="1327" y="11181"/>
                    </a:cubicBezTo>
                    <a:lnTo>
                      <a:pt x="1910" y="10312"/>
                    </a:lnTo>
                    <a:lnTo>
                      <a:pt x="2242" y="9820"/>
                    </a:lnTo>
                    <a:lnTo>
                      <a:pt x="2402" y="9569"/>
                    </a:lnTo>
                    <a:cubicBezTo>
                      <a:pt x="2459" y="9477"/>
                      <a:pt x="2505" y="9386"/>
                      <a:pt x="2550" y="9294"/>
                    </a:cubicBezTo>
                    <a:lnTo>
                      <a:pt x="3202" y="8117"/>
                    </a:lnTo>
                    <a:cubicBezTo>
                      <a:pt x="3259" y="8014"/>
                      <a:pt x="3316" y="7911"/>
                      <a:pt x="3373" y="7808"/>
                    </a:cubicBezTo>
                    <a:cubicBezTo>
                      <a:pt x="3431" y="7705"/>
                      <a:pt x="3476" y="7602"/>
                      <a:pt x="3522" y="7488"/>
                    </a:cubicBezTo>
                    <a:lnTo>
                      <a:pt x="3831" y="6825"/>
                    </a:lnTo>
                    <a:cubicBezTo>
                      <a:pt x="3934" y="6596"/>
                      <a:pt x="4025" y="6379"/>
                      <a:pt x="4128" y="6162"/>
                    </a:cubicBezTo>
                    <a:cubicBezTo>
                      <a:pt x="4174" y="6048"/>
                      <a:pt x="4231" y="5945"/>
                      <a:pt x="4265" y="5830"/>
                    </a:cubicBezTo>
                    <a:lnTo>
                      <a:pt x="4391" y="5499"/>
                    </a:lnTo>
                    <a:lnTo>
                      <a:pt x="4837" y="4241"/>
                    </a:lnTo>
                    <a:cubicBezTo>
                      <a:pt x="4871" y="4150"/>
                      <a:pt x="4917" y="4047"/>
                      <a:pt x="4940" y="3944"/>
                    </a:cubicBezTo>
                    <a:cubicBezTo>
                      <a:pt x="4962" y="3853"/>
                      <a:pt x="4997" y="3750"/>
                      <a:pt x="5020" y="3647"/>
                    </a:cubicBezTo>
                    <a:lnTo>
                      <a:pt x="5168" y="3075"/>
                    </a:lnTo>
                    <a:cubicBezTo>
                      <a:pt x="5271" y="2709"/>
                      <a:pt x="5351" y="2366"/>
                      <a:pt x="5431" y="2058"/>
                    </a:cubicBezTo>
                    <a:cubicBezTo>
                      <a:pt x="5557" y="1429"/>
                      <a:pt x="5637" y="915"/>
                      <a:pt x="5694" y="560"/>
                    </a:cubicBezTo>
                    <a:cubicBezTo>
                      <a:pt x="5728" y="377"/>
                      <a:pt x="5751" y="183"/>
                      <a:pt x="576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0"/>
              <p:cNvSpPr/>
              <p:nvPr/>
            </p:nvSpPr>
            <p:spPr>
              <a:xfrm>
                <a:off x="4052338" y="3401532"/>
                <a:ext cx="687028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19950" h="7942" extrusionOk="0">
                    <a:moveTo>
                      <a:pt x="15811" y="1"/>
                    </a:moveTo>
                    <a:cubicBezTo>
                      <a:pt x="15811" y="1"/>
                      <a:pt x="13707" y="3888"/>
                      <a:pt x="13147" y="3945"/>
                    </a:cubicBezTo>
                    <a:cubicBezTo>
                      <a:pt x="12727" y="3990"/>
                      <a:pt x="12302" y="4010"/>
                      <a:pt x="11879" y="4010"/>
                    </a:cubicBezTo>
                    <a:cubicBezTo>
                      <a:pt x="9175" y="4010"/>
                      <a:pt x="6540" y="3193"/>
                      <a:pt x="5522" y="2847"/>
                    </a:cubicBezTo>
                    <a:cubicBezTo>
                      <a:pt x="5408" y="2710"/>
                      <a:pt x="5271" y="2550"/>
                      <a:pt x="5122" y="2344"/>
                    </a:cubicBezTo>
                    <a:cubicBezTo>
                      <a:pt x="4996" y="2173"/>
                      <a:pt x="4893" y="1979"/>
                      <a:pt x="4825" y="1773"/>
                    </a:cubicBezTo>
                    <a:cubicBezTo>
                      <a:pt x="4733" y="1521"/>
                      <a:pt x="4676" y="1258"/>
                      <a:pt x="4665" y="984"/>
                    </a:cubicBezTo>
                    <a:cubicBezTo>
                      <a:pt x="4665" y="823"/>
                      <a:pt x="4537" y="714"/>
                      <a:pt x="4411" y="714"/>
                    </a:cubicBezTo>
                    <a:cubicBezTo>
                      <a:pt x="4349" y="714"/>
                      <a:pt x="4287" y="741"/>
                      <a:pt x="4242" y="801"/>
                    </a:cubicBezTo>
                    <a:cubicBezTo>
                      <a:pt x="4105" y="973"/>
                      <a:pt x="4070" y="1658"/>
                      <a:pt x="4379" y="2390"/>
                    </a:cubicBezTo>
                    <a:cubicBezTo>
                      <a:pt x="4497" y="2659"/>
                      <a:pt x="4423" y="2752"/>
                      <a:pt x="4262" y="2752"/>
                    </a:cubicBezTo>
                    <a:cubicBezTo>
                      <a:pt x="3986" y="2752"/>
                      <a:pt x="3454" y="2479"/>
                      <a:pt x="3201" y="2356"/>
                    </a:cubicBezTo>
                    <a:cubicBezTo>
                      <a:pt x="2828" y="2164"/>
                      <a:pt x="1696" y="1662"/>
                      <a:pt x="1418" y="1662"/>
                    </a:cubicBezTo>
                    <a:cubicBezTo>
                      <a:pt x="1398" y="1662"/>
                      <a:pt x="1383" y="1665"/>
                      <a:pt x="1372" y="1670"/>
                    </a:cubicBezTo>
                    <a:cubicBezTo>
                      <a:pt x="1144" y="1784"/>
                      <a:pt x="1212" y="2059"/>
                      <a:pt x="1612" y="2253"/>
                    </a:cubicBezTo>
                    <a:cubicBezTo>
                      <a:pt x="2024" y="2436"/>
                      <a:pt x="3201" y="3110"/>
                      <a:pt x="3076" y="3316"/>
                    </a:cubicBezTo>
                    <a:cubicBezTo>
                      <a:pt x="3065" y="3334"/>
                      <a:pt x="3040" y="3343"/>
                      <a:pt x="3002" y="3343"/>
                    </a:cubicBezTo>
                    <a:cubicBezTo>
                      <a:pt x="2617" y="3343"/>
                      <a:pt x="938" y="2470"/>
                      <a:pt x="938" y="2470"/>
                    </a:cubicBezTo>
                    <a:cubicBezTo>
                      <a:pt x="938" y="2470"/>
                      <a:pt x="735" y="2319"/>
                      <a:pt x="568" y="2319"/>
                    </a:cubicBezTo>
                    <a:cubicBezTo>
                      <a:pt x="501" y="2319"/>
                      <a:pt x="440" y="2344"/>
                      <a:pt x="401" y="2413"/>
                    </a:cubicBezTo>
                    <a:cubicBezTo>
                      <a:pt x="138" y="2847"/>
                      <a:pt x="2378" y="3808"/>
                      <a:pt x="2596" y="3888"/>
                    </a:cubicBezTo>
                    <a:cubicBezTo>
                      <a:pt x="2715" y="3948"/>
                      <a:pt x="2652" y="4129"/>
                      <a:pt x="2528" y="4129"/>
                    </a:cubicBezTo>
                    <a:cubicBezTo>
                      <a:pt x="2510" y="4129"/>
                      <a:pt x="2490" y="4125"/>
                      <a:pt x="2470" y="4116"/>
                    </a:cubicBezTo>
                    <a:cubicBezTo>
                      <a:pt x="2337" y="4060"/>
                      <a:pt x="1057" y="3347"/>
                      <a:pt x="468" y="3347"/>
                    </a:cubicBezTo>
                    <a:cubicBezTo>
                      <a:pt x="345" y="3347"/>
                      <a:pt x="252" y="3378"/>
                      <a:pt x="206" y="3453"/>
                    </a:cubicBezTo>
                    <a:cubicBezTo>
                      <a:pt x="0" y="3796"/>
                      <a:pt x="2035" y="4265"/>
                      <a:pt x="2298" y="4688"/>
                    </a:cubicBezTo>
                    <a:cubicBezTo>
                      <a:pt x="2349" y="4772"/>
                      <a:pt x="2324" y="4804"/>
                      <a:pt x="2249" y="4804"/>
                    </a:cubicBezTo>
                    <a:cubicBezTo>
                      <a:pt x="1997" y="4804"/>
                      <a:pt x="1176" y="4433"/>
                      <a:pt x="798" y="4433"/>
                    </a:cubicBezTo>
                    <a:cubicBezTo>
                      <a:pt x="709" y="4433"/>
                      <a:pt x="644" y="4454"/>
                      <a:pt x="618" y="4505"/>
                    </a:cubicBezTo>
                    <a:cubicBezTo>
                      <a:pt x="549" y="4631"/>
                      <a:pt x="515" y="4734"/>
                      <a:pt x="1612" y="5122"/>
                    </a:cubicBezTo>
                    <a:cubicBezTo>
                      <a:pt x="2413" y="5374"/>
                      <a:pt x="3224" y="5580"/>
                      <a:pt x="4047" y="5740"/>
                    </a:cubicBezTo>
                    <a:lnTo>
                      <a:pt x="4047" y="5751"/>
                    </a:lnTo>
                    <a:cubicBezTo>
                      <a:pt x="4047" y="5751"/>
                      <a:pt x="8744" y="7941"/>
                      <a:pt x="12685" y="7941"/>
                    </a:cubicBezTo>
                    <a:cubicBezTo>
                      <a:pt x="14643" y="7941"/>
                      <a:pt x="16414" y="7401"/>
                      <a:pt x="17331" y="5785"/>
                    </a:cubicBezTo>
                    <a:cubicBezTo>
                      <a:pt x="19149" y="2596"/>
                      <a:pt x="19309" y="2196"/>
                      <a:pt x="19949" y="401"/>
                    </a:cubicBezTo>
                    <a:lnTo>
                      <a:pt x="15811" y="1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0"/>
              <p:cNvSpPr/>
              <p:nvPr/>
            </p:nvSpPr>
            <p:spPr>
              <a:xfrm>
                <a:off x="3113750" y="3630652"/>
                <a:ext cx="746467" cy="305977"/>
              </a:xfrm>
              <a:custGeom>
                <a:avLst/>
                <a:gdLst/>
                <a:ahLst/>
                <a:cxnLst/>
                <a:rect l="l" t="t" r="r" b="b"/>
                <a:pathLst>
                  <a:path w="21676" h="8885" extrusionOk="0">
                    <a:moveTo>
                      <a:pt x="21032" y="1"/>
                    </a:moveTo>
                    <a:cubicBezTo>
                      <a:pt x="21026" y="1"/>
                      <a:pt x="21019" y="1"/>
                      <a:pt x="21013" y="1"/>
                    </a:cubicBezTo>
                    <a:lnTo>
                      <a:pt x="526" y="1"/>
                    </a:lnTo>
                    <a:cubicBezTo>
                      <a:pt x="240" y="1"/>
                      <a:pt x="0" y="230"/>
                      <a:pt x="12" y="516"/>
                    </a:cubicBezTo>
                    <a:lnTo>
                      <a:pt x="12" y="6518"/>
                    </a:lnTo>
                    <a:cubicBezTo>
                      <a:pt x="12" y="6815"/>
                      <a:pt x="240" y="7043"/>
                      <a:pt x="526" y="7043"/>
                    </a:cubicBezTo>
                    <a:lnTo>
                      <a:pt x="17674" y="7043"/>
                    </a:lnTo>
                    <a:lnTo>
                      <a:pt x="19515" y="8884"/>
                    </a:lnTo>
                    <a:lnTo>
                      <a:pt x="19515" y="7009"/>
                    </a:lnTo>
                    <a:cubicBezTo>
                      <a:pt x="21527" y="6872"/>
                      <a:pt x="21676" y="6426"/>
                      <a:pt x="21527" y="4666"/>
                    </a:cubicBezTo>
                    <a:lnTo>
                      <a:pt x="21527" y="516"/>
                    </a:lnTo>
                    <a:cubicBezTo>
                      <a:pt x="21527" y="237"/>
                      <a:pt x="21309" y="1"/>
                      <a:pt x="21032" y="1"/>
                    </a:cubicBez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0"/>
              <p:cNvSpPr/>
              <p:nvPr/>
            </p:nvSpPr>
            <p:spPr>
              <a:xfrm>
                <a:off x="3346830" y="3706279"/>
                <a:ext cx="373234" cy="16151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469" extrusionOk="0">
                    <a:moveTo>
                      <a:pt x="0" y="0"/>
                    </a:moveTo>
                    <a:lnTo>
                      <a:pt x="0" y="469"/>
                    </a:lnTo>
                    <a:lnTo>
                      <a:pt x="10838" y="469"/>
                    </a:lnTo>
                    <a:lnTo>
                      <a:pt x="108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0"/>
              <p:cNvSpPr/>
              <p:nvPr/>
            </p:nvSpPr>
            <p:spPr>
              <a:xfrm>
                <a:off x="3346830" y="3740132"/>
                <a:ext cx="373234" cy="15772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458" extrusionOk="0">
                    <a:moveTo>
                      <a:pt x="0" y="0"/>
                    </a:moveTo>
                    <a:lnTo>
                      <a:pt x="0" y="458"/>
                    </a:lnTo>
                    <a:lnTo>
                      <a:pt x="10838" y="458"/>
                    </a:lnTo>
                    <a:lnTo>
                      <a:pt x="108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0"/>
              <p:cNvSpPr/>
              <p:nvPr/>
            </p:nvSpPr>
            <p:spPr>
              <a:xfrm>
                <a:off x="3346830" y="3775948"/>
                <a:ext cx="189372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470" extrusionOk="0">
                    <a:moveTo>
                      <a:pt x="0" y="1"/>
                    </a:moveTo>
                    <a:lnTo>
                      <a:pt x="0" y="469"/>
                    </a:lnTo>
                    <a:lnTo>
                      <a:pt x="5499" y="469"/>
                    </a:lnTo>
                    <a:lnTo>
                      <a:pt x="54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0"/>
              <p:cNvSpPr/>
              <p:nvPr/>
            </p:nvSpPr>
            <p:spPr>
              <a:xfrm>
                <a:off x="3209799" y="3699185"/>
                <a:ext cx="104380" cy="104346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3030" extrusionOk="0">
                    <a:moveTo>
                      <a:pt x="1" y="0"/>
                    </a:moveTo>
                    <a:lnTo>
                      <a:pt x="1" y="3030"/>
                    </a:lnTo>
                    <a:lnTo>
                      <a:pt x="3030" y="3030"/>
                    </a:ln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0"/>
              <p:cNvSpPr/>
              <p:nvPr/>
            </p:nvSpPr>
            <p:spPr>
              <a:xfrm>
                <a:off x="4768488" y="2545252"/>
                <a:ext cx="844511" cy="402781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11696" extrusionOk="0">
                    <a:moveTo>
                      <a:pt x="23573" y="0"/>
                    </a:moveTo>
                    <a:lnTo>
                      <a:pt x="915" y="114"/>
                    </a:lnTo>
                    <a:cubicBezTo>
                      <a:pt x="400" y="114"/>
                      <a:pt x="0" y="526"/>
                      <a:pt x="0" y="1029"/>
                    </a:cubicBezTo>
                    <a:lnTo>
                      <a:pt x="35" y="8174"/>
                    </a:lnTo>
                    <a:cubicBezTo>
                      <a:pt x="35" y="8670"/>
                      <a:pt x="435" y="9077"/>
                      <a:pt x="929" y="9077"/>
                    </a:cubicBezTo>
                    <a:cubicBezTo>
                      <a:pt x="936" y="9077"/>
                      <a:pt x="942" y="9077"/>
                      <a:pt x="949" y="9077"/>
                    </a:cubicBezTo>
                    <a:lnTo>
                      <a:pt x="1441" y="9077"/>
                    </a:lnTo>
                    <a:lnTo>
                      <a:pt x="1452" y="11695"/>
                    </a:lnTo>
                    <a:lnTo>
                      <a:pt x="4013" y="9066"/>
                    </a:lnTo>
                    <a:lnTo>
                      <a:pt x="23619" y="8974"/>
                    </a:lnTo>
                    <a:cubicBezTo>
                      <a:pt x="24122" y="8974"/>
                      <a:pt x="24522" y="8563"/>
                      <a:pt x="24522" y="8060"/>
                    </a:cubicBezTo>
                    <a:lnTo>
                      <a:pt x="24499" y="915"/>
                    </a:lnTo>
                    <a:cubicBezTo>
                      <a:pt x="24488" y="400"/>
                      <a:pt x="24076" y="0"/>
                      <a:pt x="2357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0"/>
              <p:cNvSpPr/>
              <p:nvPr/>
            </p:nvSpPr>
            <p:spPr>
              <a:xfrm>
                <a:off x="5285411" y="2570978"/>
                <a:ext cx="318237" cy="240821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6993" extrusionOk="0">
                    <a:moveTo>
                      <a:pt x="4702" y="1"/>
                    </a:moveTo>
                    <a:cubicBezTo>
                      <a:pt x="4319" y="1"/>
                      <a:pt x="3922" y="61"/>
                      <a:pt x="3522" y="190"/>
                    </a:cubicBezTo>
                    <a:cubicBezTo>
                      <a:pt x="447" y="1197"/>
                      <a:pt x="1" y="5358"/>
                      <a:pt x="2790" y="6993"/>
                    </a:cubicBezTo>
                    <a:cubicBezTo>
                      <a:pt x="2607" y="6352"/>
                      <a:pt x="2550" y="5678"/>
                      <a:pt x="2619" y="5026"/>
                    </a:cubicBezTo>
                    <a:cubicBezTo>
                      <a:pt x="2607" y="4615"/>
                      <a:pt x="2607" y="4009"/>
                      <a:pt x="2619" y="3472"/>
                    </a:cubicBezTo>
                    <a:cubicBezTo>
                      <a:pt x="2367" y="2831"/>
                      <a:pt x="2527" y="2100"/>
                      <a:pt x="3019" y="1620"/>
                    </a:cubicBezTo>
                    <a:cubicBezTo>
                      <a:pt x="3606" y="1009"/>
                      <a:pt x="4060" y="915"/>
                      <a:pt x="4391" y="915"/>
                    </a:cubicBezTo>
                    <a:cubicBezTo>
                      <a:pt x="4537" y="915"/>
                      <a:pt x="4658" y="934"/>
                      <a:pt x="4756" y="934"/>
                    </a:cubicBezTo>
                    <a:cubicBezTo>
                      <a:pt x="5088" y="945"/>
                      <a:pt x="6608" y="1299"/>
                      <a:pt x="7043" y="3106"/>
                    </a:cubicBezTo>
                    <a:cubicBezTo>
                      <a:pt x="7066" y="3220"/>
                      <a:pt x="7089" y="3334"/>
                      <a:pt x="7100" y="3460"/>
                    </a:cubicBezTo>
                    <a:cubicBezTo>
                      <a:pt x="7100" y="3552"/>
                      <a:pt x="7111" y="3632"/>
                      <a:pt x="7123" y="3689"/>
                    </a:cubicBezTo>
                    <a:cubicBezTo>
                      <a:pt x="7157" y="4352"/>
                      <a:pt x="7534" y="4946"/>
                      <a:pt x="8117" y="5255"/>
                    </a:cubicBezTo>
                    <a:cubicBezTo>
                      <a:pt x="9241" y="2680"/>
                      <a:pt x="7260" y="1"/>
                      <a:pt x="47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0"/>
              <p:cNvSpPr/>
              <p:nvPr/>
            </p:nvSpPr>
            <p:spPr>
              <a:xfrm>
                <a:off x="5485017" y="2698401"/>
                <a:ext cx="79585" cy="12521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3636" extrusionOk="0">
                    <a:moveTo>
                      <a:pt x="1315" y="0"/>
                    </a:moveTo>
                    <a:lnTo>
                      <a:pt x="1315" y="12"/>
                    </a:lnTo>
                    <a:lnTo>
                      <a:pt x="1304" y="12"/>
                    </a:lnTo>
                    <a:cubicBezTo>
                      <a:pt x="1304" y="720"/>
                      <a:pt x="1224" y="3201"/>
                      <a:pt x="1" y="3636"/>
                    </a:cubicBezTo>
                    <a:cubicBezTo>
                      <a:pt x="1041" y="3315"/>
                      <a:pt x="1887" y="2549"/>
                      <a:pt x="2310" y="1555"/>
                    </a:cubicBezTo>
                    <a:cubicBezTo>
                      <a:pt x="1738" y="1246"/>
                      <a:pt x="1361" y="652"/>
                      <a:pt x="13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0"/>
              <p:cNvSpPr/>
              <p:nvPr/>
            </p:nvSpPr>
            <p:spPr>
              <a:xfrm>
                <a:off x="5373229" y="2744066"/>
                <a:ext cx="35057" cy="799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1" extrusionOk="0">
                    <a:moveTo>
                      <a:pt x="69" y="0"/>
                    </a:moveTo>
                    <a:cubicBezTo>
                      <a:pt x="0" y="652"/>
                      <a:pt x="57" y="1326"/>
                      <a:pt x="240" y="1967"/>
                    </a:cubicBezTo>
                    <a:cubicBezTo>
                      <a:pt x="480" y="2115"/>
                      <a:pt x="743" y="2230"/>
                      <a:pt x="1017" y="2321"/>
                    </a:cubicBezTo>
                    <a:cubicBezTo>
                      <a:pt x="1006" y="1795"/>
                      <a:pt x="960" y="1052"/>
                      <a:pt x="960" y="1052"/>
                    </a:cubicBezTo>
                    <a:cubicBezTo>
                      <a:pt x="960" y="1052"/>
                      <a:pt x="114" y="961"/>
                      <a:pt x="69" y="8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0"/>
              <p:cNvSpPr/>
              <p:nvPr/>
            </p:nvSpPr>
            <p:spPr>
              <a:xfrm>
                <a:off x="5374779" y="2641680"/>
                <a:ext cx="109098" cy="187857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5455" extrusionOk="0">
                    <a:moveTo>
                      <a:pt x="351" y="1404"/>
                    </a:moveTo>
                    <a:cubicBezTo>
                      <a:pt x="398" y="1404"/>
                      <a:pt x="445" y="1425"/>
                      <a:pt x="492" y="1453"/>
                    </a:cubicBezTo>
                    <a:cubicBezTo>
                      <a:pt x="527" y="1476"/>
                      <a:pt x="538" y="1510"/>
                      <a:pt x="538" y="1510"/>
                    </a:cubicBezTo>
                    <a:cubicBezTo>
                      <a:pt x="537" y="1511"/>
                      <a:pt x="535" y="1511"/>
                      <a:pt x="533" y="1511"/>
                    </a:cubicBezTo>
                    <a:cubicBezTo>
                      <a:pt x="512" y="1511"/>
                      <a:pt x="441" y="1474"/>
                      <a:pt x="352" y="1474"/>
                    </a:cubicBezTo>
                    <a:cubicBezTo>
                      <a:pt x="342" y="1474"/>
                      <a:pt x="331" y="1475"/>
                      <a:pt x="321" y="1476"/>
                    </a:cubicBezTo>
                    <a:cubicBezTo>
                      <a:pt x="217" y="1486"/>
                      <a:pt x="141" y="1534"/>
                      <a:pt x="111" y="1534"/>
                    </a:cubicBezTo>
                    <a:cubicBezTo>
                      <a:pt x="108" y="1534"/>
                      <a:pt x="106" y="1534"/>
                      <a:pt x="104" y="1533"/>
                    </a:cubicBezTo>
                    <a:cubicBezTo>
                      <a:pt x="92" y="1521"/>
                      <a:pt x="115" y="1499"/>
                      <a:pt x="149" y="1476"/>
                    </a:cubicBezTo>
                    <a:cubicBezTo>
                      <a:pt x="195" y="1430"/>
                      <a:pt x="252" y="1407"/>
                      <a:pt x="321" y="1407"/>
                    </a:cubicBezTo>
                    <a:cubicBezTo>
                      <a:pt x="331" y="1405"/>
                      <a:pt x="341" y="1404"/>
                      <a:pt x="351" y="1404"/>
                    </a:cubicBezTo>
                    <a:close/>
                    <a:moveTo>
                      <a:pt x="1601" y="1419"/>
                    </a:moveTo>
                    <a:cubicBezTo>
                      <a:pt x="1658" y="1419"/>
                      <a:pt x="1727" y="1430"/>
                      <a:pt x="1773" y="1464"/>
                    </a:cubicBezTo>
                    <a:cubicBezTo>
                      <a:pt x="1807" y="1499"/>
                      <a:pt x="1830" y="1521"/>
                      <a:pt x="1818" y="1533"/>
                    </a:cubicBezTo>
                    <a:cubicBezTo>
                      <a:pt x="1818" y="1533"/>
                      <a:pt x="1716" y="1487"/>
                      <a:pt x="1601" y="1487"/>
                    </a:cubicBezTo>
                    <a:cubicBezTo>
                      <a:pt x="1496" y="1498"/>
                      <a:pt x="1419" y="1557"/>
                      <a:pt x="1399" y="1557"/>
                    </a:cubicBezTo>
                    <a:cubicBezTo>
                      <a:pt x="1398" y="1557"/>
                      <a:pt x="1396" y="1557"/>
                      <a:pt x="1395" y="1556"/>
                    </a:cubicBezTo>
                    <a:cubicBezTo>
                      <a:pt x="1384" y="1533"/>
                      <a:pt x="1395" y="1521"/>
                      <a:pt x="1430" y="1487"/>
                    </a:cubicBezTo>
                    <a:cubicBezTo>
                      <a:pt x="1476" y="1441"/>
                      <a:pt x="1544" y="1419"/>
                      <a:pt x="1601" y="1419"/>
                    </a:cubicBezTo>
                    <a:close/>
                    <a:moveTo>
                      <a:pt x="319" y="1539"/>
                    </a:moveTo>
                    <a:cubicBezTo>
                      <a:pt x="378" y="1539"/>
                      <a:pt x="435" y="1579"/>
                      <a:pt x="424" y="1659"/>
                    </a:cubicBezTo>
                    <a:cubicBezTo>
                      <a:pt x="424" y="1716"/>
                      <a:pt x="378" y="1761"/>
                      <a:pt x="321" y="1773"/>
                    </a:cubicBezTo>
                    <a:cubicBezTo>
                      <a:pt x="252" y="1761"/>
                      <a:pt x="207" y="1716"/>
                      <a:pt x="207" y="1659"/>
                    </a:cubicBezTo>
                    <a:cubicBezTo>
                      <a:pt x="201" y="1579"/>
                      <a:pt x="261" y="1539"/>
                      <a:pt x="319" y="1539"/>
                    </a:cubicBezTo>
                    <a:close/>
                    <a:moveTo>
                      <a:pt x="1567" y="1567"/>
                    </a:moveTo>
                    <a:cubicBezTo>
                      <a:pt x="1618" y="1567"/>
                      <a:pt x="1670" y="1601"/>
                      <a:pt x="1670" y="1670"/>
                    </a:cubicBezTo>
                    <a:cubicBezTo>
                      <a:pt x="1670" y="1744"/>
                      <a:pt x="1618" y="1781"/>
                      <a:pt x="1567" y="1781"/>
                    </a:cubicBezTo>
                    <a:cubicBezTo>
                      <a:pt x="1516" y="1781"/>
                      <a:pt x="1464" y="1744"/>
                      <a:pt x="1464" y="1670"/>
                    </a:cubicBezTo>
                    <a:cubicBezTo>
                      <a:pt x="1464" y="1601"/>
                      <a:pt x="1516" y="1567"/>
                      <a:pt x="1567" y="1567"/>
                    </a:cubicBezTo>
                    <a:close/>
                    <a:moveTo>
                      <a:pt x="995" y="1510"/>
                    </a:moveTo>
                    <a:lnTo>
                      <a:pt x="995" y="1510"/>
                    </a:lnTo>
                    <a:cubicBezTo>
                      <a:pt x="950" y="1727"/>
                      <a:pt x="892" y="1944"/>
                      <a:pt x="812" y="2150"/>
                    </a:cubicBezTo>
                    <a:cubicBezTo>
                      <a:pt x="778" y="2242"/>
                      <a:pt x="755" y="2322"/>
                      <a:pt x="732" y="2402"/>
                    </a:cubicBezTo>
                    <a:cubicBezTo>
                      <a:pt x="710" y="2425"/>
                      <a:pt x="710" y="2459"/>
                      <a:pt x="710" y="2493"/>
                    </a:cubicBezTo>
                    <a:cubicBezTo>
                      <a:pt x="710" y="2516"/>
                      <a:pt x="744" y="2527"/>
                      <a:pt x="778" y="2527"/>
                    </a:cubicBezTo>
                    <a:cubicBezTo>
                      <a:pt x="835" y="2527"/>
                      <a:pt x="904" y="2539"/>
                      <a:pt x="961" y="2550"/>
                    </a:cubicBezTo>
                    <a:cubicBezTo>
                      <a:pt x="932" y="2556"/>
                      <a:pt x="901" y="2559"/>
                      <a:pt x="868" y="2559"/>
                    </a:cubicBezTo>
                    <a:cubicBezTo>
                      <a:pt x="835" y="2559"/>
                      <a:pt x="801" y="2556"/>
                      <a:pt x="767" y="2550"/>
                    </a:cubicBezTo>
                    <a:cubicBezTo>
                      <a:pt x="759" y="2550"/>
                      <a:pt x="746" y="2555"/>
                      <a:pt x="735" y="2555"/>
                    </a:cubicBezTo>
                    <a:cubicBezTo>
                      <a:pt x="730" y="2555"/>
                      <a:pt x="725" y="2554"/>
                      <a:pt x="721" y="2550"/>
                    </a:cubicBezTo>
                    <a:cubicBezTo>
                      <a:pt x="698" y="2550"/>
                      <a:pt x="675" y="2527"/>
                      <a:pt x="675" y="2505"/>
                    </a:cubicBezTo>
                    <a:cubicBezTo>
                      <a:pt x="664" y="2470"/>
                      <a:pt x="664" y="2425"/>
                      <a:pt x="687" y="2379"/>
                    </a:cubicBezTo>
                    <a:lnTo>
                      <a:pt x="767" y="2139"/>
                    </a:lnTo>
                    <a:cubicBezTo>
                      <a:pt x="824" y="1922"/>
                      <a:pt x="904" y="1716"/>
                      <a:pt x="995" y="1510"/>
                    </a:cubicBezTo>
                    <a:close/>
                    <a:moveTo>
                      <a:pt x="1368" y="2661"/>
                    </a:moveTo>
                    <a:cubicBezTo>
                      <a:pt x="1370" y="2661"/>
                      <a:pt x="1364" y="2666"/>
                      <a:pt x="1350" y="2676"/>
                    </a:cubicBezTo>
                    <a:cubicBezTo>
                      <a:pt x="1373" y="2813"/>
                      <a:pt x="1293" y="2939"/>
                      <a:pt x="1167" y="2973"/>
                    </a:cubicBezTo>
                    <a:lnTo>
                      <a:pt x="1167" y="2985"/>
                    </a:lnTo>
                    <a:cubicBezTo>
                      <a:pt x="1127" y="3001"/>
                      <a:pt x="1086" y="3009"/>
                      <a:pt x="1045" y="3009"/>
                    </a:cubicBezTo>
                    <a:cubicBezTo>
                      <a:pt x="943" y="3009"/>
                      <a:pt x="843" y="2960"/>
                      <a:pt x="778" y="2870"/>
                    </a:cubicBezTo>
                    <a:cubicBezTo>
                      <a:pt x="988" y="2870"/>
                      <a:pt x="1354" y="2661"/>
                      <a:pt x="1368" y="2661"/>
                    </a:cubicBezTo>
                    <a:close/>
                    <a:moveTo>
                      <a:pt x="915" y="4025"/>
                    </a:moveTo>
                    <a:lnTo>
                      <a:pt x="927" y="4242"/>
                    </a:lnTo>
                    <a:cubicBezTo>
                      <a:pt x="927" y="4242"/>
                      <a:pt x="928" y="4242"/>
                      <a:pt x="928" y="4242"/>
                    </a:cubicBezTo>
                    <a:lnTo>
                      <a:pt x="928" y="4242"/>
                    </a:lnTo>
                    <a:cubicBezTo>
                      <a:pt x="921" y="4110"/>
                      <a:pt x="915" y="4025"/>
                      <a:pt x="915" y="4025"/>
                    </a:cubicBezTo>
                    <a:close/>
                    <a:moveTo>
                      <a:pt x="1544" y="1"/>
                    </a:moveTo>
                    <a:lnTo>
                      <a:pt x="1544" y="12"/>
                    </a:lnTo>
                    <a:cubicBezTo>
                      <a:pt x="1464" y="207"/>
                      <a:pt x="1315" y="630"/>
                      <a:pt x="1407" y="973"/>
                    </a:cubicBezTo>
                    <a:lnTo>
                      <a:pt x="172" y="1281"/>
                    </a:lnTo>
                    <a:lnTo>
                      <a:pt x="24" y="1419"/>
                    </a:lnTo>
                    <a:cubicBezTo>
                      <a:pt x="12" y="1956"/>
                      <a:pt x="1" y="2562"/>
                      <a:pt x="24" y="2973"/>
                    </a:cubicBezTo>
                    <a:lnTo>
                      <a:pt x="24" y="3065"/>
                    </a:lnTo>
                    <a:cubicBezTo>
                      <a:pt x="69" y="3922"/>
                      <a:pt x="915" y="4025"/>
                      <a:pt x="915" y="4025"/>
                    </a:cubicBezTo>
                    <a:cubicBezTo>
                      <a:pt x="1315" y="4014"/>
                      <a:pt x="1704" y="3888"/>
                      <a:pt x="2036" y="3659"/>
                    </a:cubicBezTo>
                    <a:lnTo>
                      <a:pt x="2036" y="3659"/>
                    </a:lnTo>
                    <a:cubicBezTo>
                      <a:pt x="2036" y="3659"/>
                      <a:pt x="1791" y="4245"/>
                      <a:pt x="1014" y="4245"/>
                    </a:cubicBezTo>
                    <a:cubicBezTo>
                      <a:pt x="986" y="4245"/>
                      <a:pt x="957" y="4244"/>
                      <a:pt x="928" y="4242"/>
                    </a:cubicBezTo>
                    <a:lnTo>
                      <a:pt x="928" y="4242"/>
                    </a:lnTo>
                    <a:cubicBezTo>
                      <a:pt x="942" y="4502"/>
                      <a:pt x="965" y="4946"/>
                      <a:pt x="972" y="5294"/>
                    </a:cubicBezTo>
                    <a:cubicBezTo>
                      <a:pt x="1338" y="5397"/>
                      <a:pt x="1716" y="5454"/>
                      <a:pt x="2104" y="5454"/>
                    </a:cubicBezTo>
                    <a:cubicBezTo>
                      <a:pt x="2424" y="5454"/>
                      <a:pt x="2744" y="5408"/>
                      <a:pt x="3053" y="5328"/>
                    </a:cubicBezTo>
                    <a:lnTo>
                      <a:pt x="3167" y="1453"/>
                    </a:lnTo>
                    <a:cubicBezTo>
                      <a:pt x="3167" y="1453"/>
                      <a:pt x="1773" y="1304"/>
                      <a:pt x="1544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0"/>
              <p:cNvSpPr/>
              <p:nvPr/>
            </p:nvSpPr>
            <p:spPr>
              <a:xfrm>
                <a:off x="5381667" y="2694647"/>
                <a:ext cx="8127" cy="8093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35" extrusionOk="0">
                    <a:moveTo>
                      <a:pt x="119" y="1"/>
                    </a:moveTo>
                    <a:cubicBezTo>
                      <a:pt x="61" y="1"/>
                      <a:pt x="1" y="41"/>
                      <a:pt x="7" y="121"/>
                    </a:cubicBezTo>
                    <a:cubicBezTo>
                      <a:pt x="7" y="178"/>
                      <a:pt x="52" y="235"/>
                      <a:pt x="121" y="235"/>
                    </a:cubicBezTo>
                    <a:cubicBezTo>
                      <a:pt x="178" y="235"/>
                      <a:pt x="224" y="178"/>
                      <a:pt x="224" y="121"/>
                    </a:cubicBezTo>
                    <a:cubicBezTo>
                      <a:pt x="235" y="41"/>
                      <a:pt x="178" y="1"/>
                      <a:pt x="11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0"/>
              <p:cNvSpPr/>
              <p:nvPr/>
            </p:nvSpPr>
            <p:spPr>
              <a:xfrm>
                <a:off x="5378326" y="2690032"/>
                <a:ext cx="15015" cy="4511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31" extrusionOk="0">
                    <a:moveTo>
                      <a:pt x="248" y="0"/>
                    </a:moveTo>
                    <a:cubicBezTo>
                      <a:pt x="238" y="0"/>
                      <a:pt x="228" y="1"/>
                      <a:pt x="218" y="3"/>
                    </a:cubicBezTo>
                    <a:cubicBezTo>
                      <a:pt x="149" y="3"/>
                      <a:pt x="92" y="26"/>
                      <a:pt x="46" y="60"/>
                    </a:cubicBezTo>
                    <a:cubicBezTo>
                      <a:pt x="12" y="95"/>
                      <a:pt x="1" y="129"/>
                      <a:pt x="1" y="129"/>
                    </a:cubicBezTo>
                    <a:cubicBezTo>
                      <a:pt x="2" y="130"/>
                      <a:pt x="3" y="130"/>
                      <a:pt x="5" y="130"/>
                    </a:cubicBezTo>
                    <a:cubicBezTo>
                      <a:pt x="26" y="130"/>
                      <a:pt x="112" y="72"/>
                      <a:pt x="218" y="72"/>
                    </a:cubicBezTo>
                    <a:cubicBezTo>
                      <a:pt x="313" y="72"/>
                      <a:pt x="393" y="111"/>
                      <a:pt x="423" y="111"/>
                    </a:cubicBezTo>
                    <a:cubicBezTo>
                      <a:pt x="429" y="111"/>
                      <a:pt x="433" y="110"/>
                      <a:pt x="435" y="106"/>
                    </a:cubicBezTo>
                    <a:cubicBezTo>
                      <a:pt x="435" y="106"/>
                      <a:pt x="424" y="72"/>
                      <a:pt x="389" y="49"/>
                    </a:cubicBezTo>
                    <a:cubicBezTo>
                      <a:pt x="342" y="21"/>
                      <a:pt x="295" y="0"/>
                      <a:pt x="2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0"/>
              <p:cNvSpPr/>
              <p:nvPr/>
            </p:nvSpPr>
            <p:spPr>
              <a:xfrm>
                <a:off x="5425197" y="2695645"/>
                <a:ext cx="7094" cy="7404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5" extrusionOk="0">
                    <a:moveTo>
                      <a:pt x="103" y="0"/>
                    </a:moveTo>
                    <a:cubicBezTo>
                      <a:pt x="52" y="0"/>
                      <a:pt x="0" y="34"/>
                      <a:pt x="0" y="103"/>
                    </a:cubicBezTo>
                    <a:cubicBezTo>
                      <a:pt x="0" y="177"/>
                      <a:pt x="52" y="214"/>
                      <a:pt x="103" y="214"/>
                    </a:cubicBezTo>
                    <a:cubicBezTo>
                      <a:pt x="154" y="214"/>
                      <a:pt x="206" y="177"/>
                      <a:pt x="206" y="103"/>
                    </a:cubicBezTo>
                    <a:cubicBezTo>
                      <a:pt x="206" y="34"/>
                      <a:pt x="154" y="0"/>
                      <a:pt x="1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0"/>
              <p:cNvSpPr/>
              <p:nvPr/>
            </p:nvSpPr>
            <p:spPr>
              <a:xfrm>
                <a:off x="5422442" y="2690514"/>
                <a:ext cx="14980" cy="440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28" extrusionOk="0">
                    <a:moveTo>
                      <a:pt x="217" y="1"/>
                    </a:moveTo>
                    <a:cubicBezTo>
                      <a:pt x="160" y="1"/>
                      <a:pt x="92" y="23"/>
                      <a:pt x="46" y="69"/>
                    </a:cubicBezTo>
                    <a:cubicBezTo>
                      <a:pt x="11" y="103"/>
                      <a:pt x="0" y="126"/>
                      <a:pt x="11" y="126"/>
                    </a:cubicBezTo>
                    <a:cubicBezTo>
                      <a:pt x="13" y="127"/>
                      <a:pt x="14" y="128"/>
                      <a:pt x="16" y="128"/>
                    </a:cubicBezTo>
                    <a:cubicBezTo>
                      <a:pt x="38" y="128"/>
                      <a:pt x="113" y="79"/>
                      <a:pt x="217" y="69"/>
                    </a:cubicBezTo>
                    <a:cubicBezTo>
                      <a:pt x="321" y="69"/>
                      <a:pt x="406" y="116"/>
                      <a:pt x="429" y="116"/>
                    </a:cubicBezTo>
                    <a:cubicBezTo>
                      <a:pt x="432" y="116"/>
                      <a:pt x="433" y="116"/>
                      <a:pt x="434" y="115"/>
                    </a:cubicBezTo>
                    <a:cubicBezTo>
                      <a:pt x="434" y="115"/>
                      <a:pt x="423" y="81"/>
                      <a:pt x="389" y="46"/>
                    </a:cubicBezTo>
                    <a:cubicBezTo>
                      <a:pt x="343" y="12"/>
                      <a:pt x="274" y="1"/>
                      <a:pt x="21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0"/>
              <p:cNvSpPr/>
              <p:nvPr/>
            </p:nvSpPr>
            <p:spPr>
              <a:xfrm>
                <a:off x="5397612" y="2693648"/>
                <a:ext cx="11468" cy="36159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050" extrusionOk="0">
                    <a:moveTo>
                      <a:pt x="332" y="1"/>
                    </a:moveTo>
                    <a:cubicBezTo>
                      <a:pt x="241" y="207"/>
                      <a:pt x="161" y="413"/>
                      <a:pt x="104" y="630"/>
                    </a:cubicBezTo>
                    <a:lnTo>
                      <a:pt x="24" y="881"/>
                    </a:lnTo>
                    <a:cubicBezTo>
                      <a:pt x="1" y="916"/>
                      <a:pt x="1" y="961"/>
                      <a:pt x="12" y="1007"/>
                    </a:cubicBezTo>
                    <a:cubicBezTo>
                      <a:pt x="12" y="1018"/>
                      <a:pt x="35" y="1041"/>
                      <a:pt x="58" y="1041"/>
                    </a:cubicBezTo>
                    <a:cubicBezTo>
                      <a:pt x="64" y="1047"/>
                      <a:pt x="72" y="1050"/>
                      <a:pt x="81" y="1050"/>
                    </a:cubicBezTo>
                    <a:cubicBezTo>
                      <a:pt x="89" y="1050"/>
                      <a:pt x="98" y="1047"/>
                      <a:pt x="104" y="1041"/>
                    </a:cubicBezTo>
                    <a:cubicBezTo>
                      <a:pt x="138" y="1047"/>
                      <a:pt x="172" y="1050"/>
                      <a:pt x="205" y="1050"/>
                    </a:cubicBezTo>
                    <a:cubicBezTo>
                      <a:pt x="238" y="1050"/>
                      <a:pt x="269" y="1047"/>
                      <a:pt x="298" y="1041"/>
                    </a:cubicBezTo>
                    <a:cubicBezTo>
                      <a:pt x="241" y="1030"/>
                      <a:pt x="172" y="1018"/>
                      <a:pt x="115" y="1018"/>
                    </a:cubicBezTo>
                    <a:cubicBezTo>
                      <a:pt x="81" y="1018"/>
                      <a:pt x="58" y="1018"/>
                      <a:pt x="47" y="984"/>
                    </a:cubicBezTo>
                    <a:cubicBezTo>
                      <a:pt x="47" y="950"/>
                      <a:pt x="47" y="916"/>
                      <a:pt x="69" y="893"/>
                    </a:cubicBezTo>
                    <a:cubicBezTo>
                      <a:pt x="92" y="813"/>
                      <a:pt x="115" y="733"/>
                      <a:pt x="149" y="641"/>
                    </a:cubicBezTo>
                    <a:cubicBezTo>
                      <a:pt x="229" y="435"/>
                      <a:pt x="287" y="218"/>
                      <a:pt x="3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0"/>
              <p:cNvSpPr/>
              <p:nvPr/>
            </p:nvSpPr>
            <p:spPr>
              <a:xfrm>
                <a:off x="5401572" y="2732908"/>
                <a:ext cx="20904" cy="12019"/>
              </a:xfrm>
              <a:custGeom>
                <a:avLst/>
                <a:gdLst/>
                <a:ahLst/>
                <a:cxnLst/>
                <a:rect l="l" t="t" r="r" b="b"/>
                <a:pathLst>
                  <a:path w="607" h="349" extrusionOk="0">
                    <a:moveTo>
                      <a:pt x="590" y="1"/>
                    </a:moveTo>
                    <a:cubicBezTo>
                      <a:pt x="576" y="1"/>
                      <a:pt x="210" y="210"/>
                      <a:pt x="0" y="210"/>
                    </a:cubicBezTo>
                    <a:cubicBezTo>
                      <a:pt x="65" y="300"/>
                      <a:pt x="165" y="349"/>
                      <a:pt x="267" y="349"/>
                    </a:cubicBezTo>
                    <a:cubicBezTo>
                      <a:pt x="308" y="349"/>
                      <a:pt x="349" y="341"/>
                      <a:pt x="389" y="324"/>
                    </a:cubicBezTo>
                    <a:cubicBezTo>
                      <a:pt x="526" y="290"/>
                      <a:pt x="606" y="153"/>
                      <a:pt x="572" y="16"/>
                    </a:cubicBezTo>
                    <a:cubicBezTo>
                      <a:pt x="586" y="5"/>
                      <a:pt x="592" y="1"/>
                      <a:pt x="5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0"/>
              <p:cNvSpPr/>
              <p:nvPr/>
            </p:nvSpPr>
            <p:spPr>
              <a:xfrm>
                <a:off x="5406290" y="2767691"/>
                <a:ext cx="38604" cy="2018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86" extrusionOk="0">
                    <a:moveTo>
                      <a:pt x="1121" y="0"/>
                    </a:moveTo>
                    <a:cubicBezTo>
                      <a:pt x="789" y="229"/>
                      <a:pt x="400" y="355"/>
                      <a:pt x="0" y="366"/>
                    </a:cubicBezTo>
                    <a:lnTo>
                      <a:pt x="12" y="583"/>
                    </a:lnTo>
                    <a:cubicBezTo>
                      <a:pt x="41" y="585"/>
                      <a:pt x="70" y="586"/>
                      <a:pt x="99" y="586"/>
                    </a:cubicBezTo>
                    <a:cubicBezTo>
                      <a:pt x="876" y="586"/>
                      <a:pt x="1121" y="0"/>
                      <a:pt x="11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0"/>
              <p:cNvSpPr/>
              <p:nvPr/>
            </p:nvSpPr>
            <p:spPr>
              <a:xfrm>
                <a:off x="5366927" y="2602696"/>
                <a:ext cx="163406" cy="222501"/>
              </a:xfrm>
              <a:custGeom>
                <a:avLst/>
                <a:gdLst/>
                <a:ahLst/>
                <a:cxnLst/>
                <a:rect l="l" t="t" r="r" b="b"/>
                <a:pathLst>
                  <a:path w="4745" h="6461" extrusionOk="0">
                    <a:moveTo>
                      <a:pt x="2027" y="1"/>
                    </a:moveTo>
                    <a:cubicBezTo>
                      <a:pt x="1697" y="1"/>
                      <a:pt x="1237" y="101"/>
                      <a:pt x="652" y="710"/>
                    </a:cubicBezTo>
                    <a:cubicBezTo>
                      <a:pt x="149" y="1179"/>
                      <a:pt x="0" y="1910"/>
                      <a:pt x="252" y="2551"/>
                    </a:cubicBezTo>
                    <a:lnTo>
                      <a:pt x="389" y="2413"/>
                    </a:lnTo>
                    <a:lnTo>
                      <a:pt x="1623" y="2105"/>
                    </a:lnTo>
                    <a:cubicBezTo>
                      <a:pt x="1532" y="1762"/>
                      <a:pt x="1681" y="1339"/>
                      <a:pt x="1772" y="1144"/>
                    </a:cubicBezTo>
                    <a:cubicBezTo>
                      <a:pt x="2001" y="2436"/>
                      <a:pt x="3384" y="2585"/>
                      <a:pt x="3384" y="2585"/>
                    </a:cubicBezTo>
                    <a:lnTo>
                      <a:pt x="3270" y="6460"/>
                    </a:lnTo>
                    <a:cubicBezTo>
                      <a:pt x="3327" y="6449"/>
                      <a:pt x="3373" y="6437"/>
                      <a:pt x="3430" y="6415"/>
                    </a:cubicBezTo>
                    <a:cubicBezTo>
                      <a:pt x="4642" y="5980"/>
                      <a:pt x="4733" y="3499"/>
                      <a:pt x="4733" y="2791"/>
                    </a:cubicBezTo>
                    <a:lnTo>
                      <a:pt x="4744" y="2791"/>
                    </a:lnTo>
                    <a:lnTo>
                      <a:pt x="4744" y="2779"/>
                    </a:lnTo>
                    <a:cubicBezTo>
                      <a:pt x="4744" y="2711"/>
                      <a:pt x="4733" y="2631"/>
                      <a:pt x="4722" y="2539"/>
                    </a:cubicBezTo>
                    <a:cubicBezTo>
                      <a:pt x="4710" y="2425"/>
                      <a:pt x="4699" y="2299"/>
                      <a:pt x="4676" y="2185"/>
                    </a:cubicBezTo>
                    <a:cubicBezTo>
                      <a:pt x="4241" y="378"/>
                      <a:pt x="2698" y="24"/>
                      <a:pt x="2389" y="24"/>
                    </a:cubicBezTo>
                    <a:cubicBezTo>
                      <a:pt x="2294" y="20"/>
                      <a:pt x="2173" y="1"/>
                      <a:pt x="202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0"/>
              <p:cNvSpPr/>
              <p:nvPr/>
            </p:nvSpPr>
            <p:spPr>
              <a:xfrm>
                <a:off x="4864159" y="2637754"/>
                <a:ext cx="405915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11787" h="710" extrusionOk="0">
                    <a:moveTo>
                      <a:pt x="11787" y="1"/>
                    </a:moveTo>
                    <a:lnTo>
                      <a:pt x="0" y="58"/>
                    </a:lnTo>
                    <a:lnTo>
                      <a:pt x="12" y="709"/>
                    </a:lnTo>
                    <a:lnTo>
                      <a:pt x="11787" y="652"/>
                    </a:lnTo>
                    <a:lnTo>
                      <a:pt x="1178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0"/>
              <p:cNvSpPr/>
              <p:nvPr/>
            </p:nvSpPr>
            <p:spPr>
              <a:xfrm>
                <a:off x="4864537" y="2695232"/>
                <a:ext cx="405949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710" extrusionOk="0">
                    <a:moveTo>
                      <a:pt x="11787" y="1"/>
                    </a:moveTo>
                    <a:lnTo>
                      <a:pt x="1" y="58"/>
                    </a:lnTo>
                    <a:lnTo>
                      <a:pt x="1" y="709"/>
                    </a:lnTo>
                    <a:lnTo>
                      <a:pt x="11787" y="652"/>
                    </a:lnTo>
                    <a:lnTo>
                      <a:pt x="1178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0"/>
              <p:cNvSpPr/>
              <p:nvPr/>
            </p:nvSpPr>
            <p:spPr>
              <a:xfrm>
                <a:off x="4864951" y="2752331"/>
                <a:ext cx="201218" cy="23245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675" extrusionOk="0">
                    <a:moveTo>
                      <a:pt x="5842" y="0"/>
                    </a:moveTo>
                    <a:lnTo>
                      <a:pt x="0" y="23"/>
                    </a:lnTo>
                    <a:lnTo>
                      <a:pt x="0" y="675"/>
                    </a:lnTo>
                    <a:lnTo>
                      <a:pt x="5842" y="641"/>
                    </a:lnTo>
                    <a:lnTo>
                      <a:pt x="5842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9" name="Google Shape;1079;p30"/>
            <p:cNvSpPr/>
            <p:nvPr/>
          </p:nvSpPr>
          <p:spPr>
            <a:xfrm>
              <a:off x="3577913" y="4331855"/>
              <a:ext cx="1997" cy="31132"/>
            </a:xfrm>
            <a:custGeom>
              <a:avLst/>
              <a:gdLst/>
              <a:ahLst/>
              <a:cxnLst/>
              <a:rect l="l" t="t" r="r" b="b"/>
              <a:pathLst>
                <a:path w="58" h="904" extrusionOk="0">
                  <a:moveTo>
                    <a:pt x="1" y="1"/>
                  </a:moveTo>
                  <a:lnTo>
                    <a:pt x="35" y="904"/>
                  </a:lnTo>
                  <a:lnTo>
                    <a:pt x="58" y="9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4327158" y="4449600"/>
              <a:ext cx="96873" cy="69701"/>
            </a:xfrm>
            <a:custGeom>
              <a:avLst/>
              <a:gdLst/>
              <a:ahLst/>
              <a:cxnLst/>
              <a:rect l="l" t="t" r="r" b="b"/>
              <a:pathLst>
                <a:path w="2813" h="2024" extrusionOk="0">
                  <a:moveTo>
                    <a:pt x="0" y="0"/>
                  </a:moveTo>
                  <a:lnTo>
                    <a:pt x="160" y="2024"/>
                  </a:lnTo>
                  <a:lnTo>
                    <a:pt x="2778" y="2024"/>
                  </a:lnTo>
                  <a:cubicBezTo>
                    <a:pt x="2778" y="1978"/>
                    <a:pt x="2767" y="1932"/>
                    <a:pt x="2767" y="1875"/>
                  </a:cubicBezTo>
                  <a:cubicBezTo>
                    <a:pt x="2732" y="1486"/>
                    <a:pt x="2721" y="1098"/>
                    <a:pt x="2755" y="709"/>
                  </a:cubicBezTo>
                  <a:cubicBezTo>
                    <a:pt x="2755" y="594"/>
                    <a:pt x="2778" y="492"/>
                    <a:pt x="2789" y="389"/>
                  </a:cubicBezTo>
                  <a:cubicBezTo>
                    <a:pt x="2801" y="354"/>
                    <a:pt x="2801" y="320"/>
                    <a:pt x="2812" y="286"/>
                  </a:cubicBezTo>
                  <a:cubicBezTo>
                    <a:pt x="2126" y="217"/>
                    <a:pt x="1520" y="149"/>
                    <a:pt x="1006" y="1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4423207" y="4459829"/>
              <a:ext cx="200805" cy="59095"/>
            </a:xfrm>
            <a:custGeom>
              <a:avLst/>
              <a:gdLst/>
              <a:ahLst/>
              <a:cxnLst/>
              <a:rect l="l" t="t" r="r" b="b"/>
              <a:pathLst>
                <a:path w="5831" h="1716" extrusionOk="0">
                  <a:moveTo>
                    <a:pt x="35" y="0"/>
                  </a:moveTo>
                  <a:cubicBezTo>
                    <a:pt x="35" y="35"/>
                    <a:pt x="23" y="172"/>
                    <a:pt x="12" y="412"/>
                  </a:cubicBezTo>
                  <a:cubicBezTo>
                    <a:pt x="0" y="801"/>
                    <a:pt x="23" y="1189"/>
                    <a:pt x="69" y="1578"/>
                  </a:cubicBezTo>
                  <a:cubicBezTo>
                    <a:pt x="69" y="1624"/>
                    <a:pt x="80" y="1669"/>
                    <a:pt x="80" y="1715"/>
                  </a:cubicBezTo>
                  <a:lnTo>
                    <a:pt x="5831" y="1681"/>
                  </a:lnTo>
                  <a:cubicBezTo>
                    <a:pt x="5659" y="1132"/>
                    <a:pt x="5545" y="789"/>
                    <a:pt x="5545" y="720"/>
                  </a:cubicBezTo>
                  <a:cubicBezTo>
                    <a:pt x="5545" y="698"/>
                    <a:pt x="5545" y="675"/>
                    <a:pt x="5545" y="652"/>
                  </a:cubicBezTo>
                  <a:lnTo>
                    <a:pt x="5213" y="618"/>
                  </a:lnTo>
                  <a:cubicBezTo>
                    <a:pt x="4310" y="503"/>
                    <a:pt x="3076" y="343"/>
                    <a:pt x="1715" y="183"/>
                  </a:cubicBezTo>
                  <a:cubicBezTo>
                    <a:pt x="1121" y="115"/>
                    <a:pt x="561" y="57"/>
                    <a:pt x="3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4420831" y="4459829"/>
              <a:ext cx="5166" cy="59474"/>
            </a:xfrm>
            <a:custGeom>
              <a:avLst/>
              <a:gdLst/>
              <a:ahLst/>
              <a:cxnLst/>
              <a:rect l="l" t="t" r="r" b="b"/>
              <a:pathLst>
                <a:path w="150" h="1727" extrusionOk="0">
                  <a:moveTo>
                    <a:pt x="92" y="0"/>
                  </a:moveTo>
                  <a:cubicBezTo>
                    <a:pt x="81" y="35"/>
                    <a:pt x="81" y="69"/>
                    <a:pt x="69" y="103"/>
                  </a:cubicBezTo>
                  <a:cubicBezTo>
                    <a:pt x="58" y="206"/>
                    <a:pt x="35" y="309"/>
                    <a:pt x="35" y="412"/>
                  </a:cubicBezTo>
                  <a:cubicBezTo>
                    <a:pt x="1" y="801"/>
                    <a:pt x="12" y="1189"/>
                    <a:pt x="47" y="1578"/>
                  </a:cubicBezTo>
                  <a:cubicBezTo>
                    <a:pt x="47" y="1624"/>
                    <a:pt x="58" y="1669"/>
                    <a:pt x="58" y="1727"/>
                  </a:cubicBezTo>
                  <a:lnTo>
                    <a:pt x="149" y="1727"/>
                  </a:lnTo>
                  <a:cubicBezTo>
                    <a:pt x="149" y="1681"/>
                    <a:pt x="138" y="1624"/>
                    <a:pt x="138" y="1578"/>
                  </a:cubicBezTo>
                  <a:cubicBezTo>
                    <a:pt x="92" y="1201"/>
                    <a:pt x="69" y="801"/>
                    <a:pt x="81" y="412"/>
                  </a:cubicBezTo>
                  <a:cubicBezTo>
                    <a:pt x="81" y="172"/>
                    <a:pt x="104" y="35"/>
                    <a:pt x="104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4651948" y="4371631"/>
              <a:ext cx="25243" cy="112232"/>
            </a:xfrm>
            <a:custGeom>
              <a:avLst/>
              <a:gdLst/>
              <a:ahLst/>
              <a:cxnLst/>
              <a:rect l="l" t="t" r="r" b="b"/>
              <a:pathLst>
                <a:path w="733" h="3259" extrusionOk="0">
                  <a:moveTo>
                    <a:pt x="0" y="0"/>
                  </a:moveTo>
                  <a:cubicBezTo>
                    <a:pt x="0" y="686"/>
                    <a:pt x="12" y="1269"/>
                    <a:pt x="23" y="1750"/>
                  </a:cubicBezTo>
                  <a:cubicBezTo>
                    <a:pt x="23" y="2230"/>
                    <a:pt x="35" y="2607"/>
                    <a:pt x="35" y="2870"/>
                  </a:cubicBezTo>
                  <a:lnTo>
                    <a:pt x="35" y="3156"/>
                  </a:lnTo>
                  <a:lnTo>
                    <a:pt x="35" y="3259"/>
                  </a:lnTo>
                  <a:cubicBezTo>
                    <a:pt x="35" y="3259"/>
                    <a:pt x="343" y="1978"/>
                    <a:pt x="73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4526764" y="4368876"/>
              <a:ext cx="126386" cy="115400"/>
            </a:xfrm>
            <a:custGeom>
              <a:avLst/>
              <a:gdLst/>
              <a:ahLst/>
              <a:cxnLst/>
              <a:rect l="l" t="t" r="r" b="b"/>
              <a:pathLst>
                <a:path w="3670" h="3351" extrusionOk="0">
                  <a:moveTo>
                    <a:pt x="0" y="0"/>
                  </a:moveTo>
                  <a:cubicBezTo>
                    <a:pt x="0" y="526"/>
                    <a:pt x="12" y="1006"/>
                    <a:pt x="12" y="1395"/>
                  </a:cubicBezTo>
                  <a:cubicBezTo>
                    <a:pt x="23" y="1887"/>
                    <a:pt x="23" y="2264"/>
                    <a:pt x="34" y="2527"/>
                  </a:cubicBezTo>
                  <a:lnTo>
                    <a:pt x="34" y="2824"/>
                  </a:lnTo>
                  <a:lnTo>
                    <a:pt x="34" y="2893"/>
                  </a:lnTo>
                  <a:cubicBezTo>
                    <a:pt x="800" y="2984"/>
                    <a:pt x="1498" y="3087"/>
                    <a:pt x="2069" y="3179"/>
                  </a:cubicBezTo>
                  <a:lnTo>
                    <a:pt x="2527" y="3224"/>
                  </a:lnTo>
                  <a:lnTo>
                    <a:pt x="3670" y="3350"/>
                  </a:lnTo>
                  <a:lnTo>
                    <a:pt x="3670" y="3247"/>
                  </a:lnTo>
                  <a:cubicBezTo>
                    <a:pt x="3670" y="3190"/>
                    <a:pt x="3658" y="3076"/>
                    <a:pt x="3658" y="2950"/>
                  </a:cubicBezTo>
                  <a:cubicBezTo>
                    <a:pt x="3647" y="2687"/>
                    <a:pt x="3635" y="2310"/>
                    <a:pt x="3624" y="1830"/>
                  </a:cubicBezTo>
                  <a:cubicBezTo>
                    <a:pt x="3601" y="1349"/>
                    <a:pt x="3590" y="766"/>
                    <a:pt x="3578" y="92"/>
                  </a:cubicBezTo>
                  <a:cubicBezTo>
                    <a:pt x="2584" y="69"/>
                    <a:pt x="1360" y="35"/>
                    <a:pt x="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4306288" y="4362953"/>
              <a:ext cx="221674" cy="105551"/>
            </a:xfrm>
            <a:custGeom>
              <a:avLst/>
              <a:gdLst/>
              <a:ahLst/>
              <a:cxnLst/>
              <a:rect l="l" t="t" r="r" b="b"/>
              <a:pathLst>
                <a:path w="6437" h="3065" extrusionOk="0">
                  <a:moveTo>
                    <a:pt x="0" y="1"/>
                  </a:moveTo>
                  <a:lnTo>
                    <a:pt x="0" y="1"/>
                  </a:lnTo>
                  <a:cubicBezTo>
                    <a:pt x="240" y="1807"/>
                    <a:pt x="309" y="2459"/>
                    <a:pt x="309" y="2459"/>
                  </a:cubicBezTo>
                  <a:lnTo>
                    <a:pt x="503" y="2482"/>
                  </a:lnTo>
                  <a:lnTo>
                    <a:pt x="560" y="2482"/>
                  </a:lnTo>
                  <a:cubicBezTo>
                    <a:pt x="812" y="2493"/>
                    <a:pt x="1178" y="2516"/>
                    <a:pt x="1623" y="2562"/>
                  </a:cubicBezTo>
                  <a:cubicBezTo>
                    <a:pt x="2527" y="2630"/>
                    <a:pt x="3761" y="2745"/>
                    <a:pt x="5122" y="2905"/>
                  </a:cubicBezTo>
                  <a:cubicBezTo>
                    <a:pt x="5579" y="2950"/>
                    <a:pt x="6013" y="3008"/>
                    <a:pt x="6436" y="3065"/>
                  </a:cubicBezTo>
                  <a:lnTo>
                    <a:pt x="6436" y="2996"/>
                  </a:lnTo>
                  <a:cubicBezTo>
                    <a:pt x="6436" y="2928"/>
                    <a:pt x="6425" y="2825"/>
                    <a:pt x="6414" y="2699"/>
                  </a:cubicBezTo>
                  <a:cubicBezTo>
                    <a:pt x="6414" y="2436"/>
                    <a:pt x="6402" y="2059"/>
                    <a:pt x="6379" y="1567"/>
                  </a:cubicBezTo>
                  <a:cubicBezTo>
                    <a:pt x="6368" y="1178"/>
                    <a:pt x="6356" y="698"/>
                    <a:pt x="6345" y="172"/>
                  </a:cubicBezTo>
                  <a:lnTo>
                    <a:pt x="3110" y="92"/>
                  </a:lnTo>
                  <a:lnTo>
                    <a:pt x="1521" y="47"/>
                  </a:lnTo>
                  <a:cubicBezTo>
                    <a:pt x="1521" y="230"/>
                    <a:pt x="1509" y="413"/>
                    <a:pt x="1509" y="573"/>
                  </a:cubicBezTo>
                  <a:cubicBezTo>
                    <a:pt x="1486" y="1053"/>
                    <a:pt x="1463" y="1430"/>
                    <a:pt x="1452" y="1693"/>
                  </a:cubicBezTo>
                  <a:cubicBezTo>
                    <a:pt x="1452" y="1819"/>
                    <a:pt x="1441" y="1910"/>
                    <a:pt x="1441" y="1979"/>
                  </a:cubicBezTo>
                  <a:cubicBezTo>
                    <a:pt x="1441" y="2013"/>
                    <a:pt x="1429" y="2036"/>
                    <a:pt x="1429" y="2070"/>
                  </a:cubicBezTo>
                  <a:lnTo>
                    <a:pt x="1429" y="1979"/>
                  </a:lnTo>
                  <a:lnTo>
                    <a:pt x="1429" y="1693"/>
                  </a:lnTo>
                  <a:cubicBezTo>
                    <a:pt x="1429" y="1430"/>
                    <a:pt x="1452" y="1053"/>
                    <a:pt x="1463" y="573"/>
                  </a:cubicBezTo>
                  <a:cubicBezTo>
                    <a:pt x="1463" y="413"/>
                    <a:pt x="1475" y="230"/>
                    <a:pt x="1486" y="4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4524767" y="4368876"/>
              <a:ext cx="3203" cy="97286"/>
            </a:xfrm>
            <a:custGeom>
              <a:avLst/>
              <a:gdLst/>
              <a:ahLst/>
              <a:cxnLst/>
              <a:rect l="l" t="t" r="r" b="b"/>
              <a:pathLst>
                <a:path w="93" h="2825" extrusionOk="0">
                  <a:moveTo>
                    <a:pt x="1" y="0"/>
                  </a:moveTo>
                  <a:cubicBezTo>
                    <a:pt x="12" y="526"/>
                    <a:pt x="24" y="1006"/>
                    <a:pt x="35" y="1395"/>
                  </a:cubicBezTo>
                  <a:cubicBezTo>
                    <a:pt x="47" y="1887"/>
                    <a:pt x="58" y="2264"/>
                    <a:pt x="70" y="2527"/>
                  </a:cubicBezTo>
                  <a:cubicBezTo>
                    <a:pt x="70" y="2653"/>
                    <a:pt x="81" y="2756"/>
                    <a:pt x="81" y="2824"/>
                  </a:cubicBezTo>
                  <a:cubicBezTo>
                    <a:pt x="92" y="2744"/>
                    <a:pt x="92" y="2653"/>
                    <a:pt x="92" y="2527"/>
                  </a:cubicBezTo>
                  <a:cubicBezTo>
                    <a:pt x="92" y="2264"/>
                    <a:pt x="81" y="1887"/>
                    <a:pt x="70" y="1395"/>
                  </a:cubicBezTo>
                  <a:cubicBezTo>
                    <a:pt x="70" y="995"/>
                    <a:pt x="58" y="526"/>
                    <a:pt x="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4649985" y="4372010"/>
              <a:ext cx="3168" cy="108306"/>
            </a:xfrm>
            <a:custGeom>
              <a:avLst/>
              <a:gdLst/>
              <a:ahLst/>
              <a:cxnLst/>
              <a:rect l="l" t="t" r="r" b="b"/>
              <a:pathLst>
                <a:path w="92" h="3145" extrusionOk="0">
                  <a:moveTo>
                    <a:pt x="0" y="1"/>
                  </a:moveTo>
                  <a:cubicBezTo>
                    <a:pt x="12" y="675"/>
                    <a:pt x="23" y="1258"/>
                    <a:pt x="46" y="1739"/>
                  </a:cubicBezTo>
                  <a:cubicBezTo>
                    <a:pt x="57" y="2219"/>
                    <a:pt x="69" y="2596"/>
                    <a:pt x="80" y="2859"/>
                  </a:cubicBezTo>
                  <a:cubicBezTo>
                    <a:pt x="80" y="2985"/>
                    <a:pt x="80" y="3088"/>
                    <a:pt x="92" y="3145"/>
                  </a:cubicBezTo>
                  <a:cubicBezTo>
                    <a:pt x="92" y="3088"/>
                    <a:pt x="92" y="2985"/>
                    <a:pt x="92" y="2859"/>
                  </a:cubicBezTo>
                  <a:cubicBezTo>
                    <a:pt x="92" y="2596"/>
                    <a:pt x="80" y="2219"/>
                    <a:pt x="80" y="1739"/>
                  </a:cubicBezTo>
                  <a:cubicBezTo>
                    <a:pt x="69" y="1258"/>
                    <a:pt x="57" y="675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4355501" y="4364537"/>
              <a:ext cx="3547" cy="69736"/>
            </a:xfrm>
            <a:custGeom>
              <a:avLst/>
              <a:gdLst/>
              <a:ahLst/>
              <a:cxnLst/>
              <a:rect l="l" t="t" r="r" b="b"/>
              <a:pathLst>
                <a:path w="103" h="2025" extrusionOk="0">
                  <a:moveTo>
                    <a:pt x="57" y="1"/>
                  </a:moveTo>
                  <a:cubicBezTo>
                    <a:pt x="46" y="184"/>
                    <a:pt x="46" y="367"/>
                    <a:pt x="34" y="527"/>
                  </a:cubicBezTo>
                  <a:cubicBezTo>
                    <a:pt x="23" y="1007"/>
                    <a:pt x="12" y="1384"/>
                    <a:pt x="0" y="1647"/>
                  </a:cubicBezTo>
                  <a:lnTo>
                    <a:pt x="0" y="1933"/>
                  </a:lnTo>
                  <a:lnTo>
                    <a:pt x="0" y="2024"/>
                  </a:lnTo>
                  <a:cubicBezTo>
                    <a:pt x="12" y="1990"/>
                    <a:pt x="12" y="1956"/>
                    <a:pt x="12" y="1933"/>
                  </a:cubicBezTo>
                  <a:cubicBezTo>
                    <a:pt x="12" y="1864"/>
                    <a:pt x="23" y="1761"/>
                    <a:pt x="23" y="1647"/>
                  </a:cubicBezTo>
                  <a:cubicBezTo>
                    <a:pt x="34" y="1384"/>
                    <a:pt x="57" y="1007"/>
                    <a:pt x="80" y="527"/>
                  </a:cubicBezTo>
                  <a:cubicBezTo>
                    <a:pt x="80" y="367"/>
                    <a:pt x="92" y="184"/>
                    <a:pt x="1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4305875" y="4359819"/>
              <a:ext cx="371684" cy="12639"/>
            </a:xfrm>
            <a:custGeom>
              <a:avLst/>
              <a:gdLst/>
              <a:ahLst/>
              <a:cxnLst/>
              <a:rect l="l" t="t" r="r" b="b"/>
              <a:pathLst>
                <a:path w="10793" h="367" extrusionOk="0">
                  <a:moveTo>
                    <a:pt x="1" y="1"/>
                  </a:moveTo>
                  <a:cubicBezTo>
                    <a:pt x="1" y="35"/>
                    <a:pt x="1" y="69"/>
                    <a:pt x="12" y="92"/>
                  </a:cubicBezTo>
                  <a:lnTo>
                    <a:pt x="1498" y="138"/>
                  </a:lnTo>
                  <a:lnTo>
                    <a:pt x="1533" y="138"/>
                  </a:lnTo>
                  <a:lnTo>
                    <a:pt x="3122" y="183"/>
                  </a:lnTo>
                  <a:lnTo>
                    <a:pt x="6357" y="263"/>
                  </a:lnTo>
                  <a:lnTo>
                    <a:pt x="6414" y="263"/>
                  </a:lnTo>
                  <a:cubicBezTo>
                    <a:pt x="7774" y="298"/>
                    <a:pt x="8998" y="321"/>
                    <a:pt x="9992" y="343"/>
                  </a:cubicBezTo>
                  <a:lnTo>
                    <a:pt x="10049" y="343"/>
                  </a:lnTo>
                  <a:lnTo>
                    <a:pt x="10781" y="366"/>
                  </a:lnTo>
                  <a:cubicBezTo>
                    <a:pt x="10781" y="343"/>
                    <a:pt x="10781" y="321"/>
                    <a:pt x="10793" y="309"/>
                  </a:cubicBezTo>
                  <a:lnTo>
                    <a:pt x="10049" y="275"/>
                  </a:lnTo>
                  <a:lnTo>
                    <a:pt x="9992" y="275"/>
                  </a:lnTo>
                  <a:cubicBezTo>
                    <a:pt x="8998" y="252"/>
                    <a:pt x="7774" y="206"/>
                    <a:pt x="6414" y="172"/>
                  </a:cubicBezTo>
                  <a:lnTo>
                    <a:pt x="6357" y="172"/>
                  </a:lnTo>
                  <a:lnTo>
                    <a:pt x="3122" y="81"/>
                  </a:lnTo>
                  <a:lnTo>
                    <a:pt x="1533" y="46"/>
                  </a:lnTo>
                  <a:lnTo>
                    <a:pt x="149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4312177" y="4447327"/>
              <a:ext cx="340174" cy="39706"/>
            </a:xfrm>
            <a:custGeom>
              <a:avLst/>
              <a:gdLst/>
              <a:ahLst/>
              <a:cxnLst/>
              <a:rect l="l" t="t" r="r" b="b"/>
              <a:pathLst>
                <a:path w="9878" h="1153" extrusionOk="0">
                  <a:moveTo>
                    <a:pt x="52" y="0"/>
                  </a:moveTo>
                  <a:cubicBezTo>
                    <a:pt x="35" y="0"/>
                    <a:pt x="18" y="3"/>
                    <a:pt x="1" y="9"/>
                  </a:cubicBezTo>
                  <a:cubicBezTo>
                    <a:pt x="35" y="9"/>
                    <a:pt x="69" y="20"/>
                    <a:pt x="103" y="20"/>
                  </a:cubicBezTo>
                  <a:lnTo>
                    <a:pt x="389" y="55"/>
                  </a:lnTo>
                  <a:lnTo>
                    <a:pt x="435" y="55"/>
                  </a:lnTo>
                  <a:lnTo>
                    <a:pt x="1441" y="157"/>
                  </a:lnTo>
                  <a:cubicBezTo>
                    <a:pt x="1955" y="226"/>
                    <a:pt x="2561" y="283"/>
                    <a:pt x="3247" y="363"/>
                  </a:cubicBezTo>
                  <a:lnTo>
                    <a:pt x="3259" y="363"/>
                  </a:lnTo>
                  <a:cubicBezTo>
                    <a:pt x="3785" y="420"/>
                    <a:pt x="4356" y="478"/>
                    <a:pt x="4951" y="546"/>
                  </a:cubicBezTo>
                  <a:cubicBezTo>
                    <a:pt x="6311" y="706"/>
                    <a:pt x="7534" y="866"/>
                    <a:pt x="8426" y="981"/>
                  </a:cubicBezTo>
                  <a:lnTo>
                    <a:pt x="8758" y="1015"/>
                  </a:lnTo>
                  <a:lnTo>
                    <a:pt x="9489" y="1118"/>
                  </a:lnTo>
                  <a:lnTo>
                    <a:pt x="9775" y="1152"/>
                  </a:lnTo>
                  <a:lnTo>
                    <a:pt x="9878" y="1152"/>
                  </a:lnTo>
                  <a:cubicBezTo>
                    <a:pt x="9844" y="1129"/>
                    <a:pt x="9809" y="1129"/>
                    <a:pt x="9775" y="1118"/>
                  </a:cubicBezTo>
                  <a:lnTo>
                    <a:pt x="9489" y="1072"/>
                  </a:lnTo>
                  <a:cubicBezTo>
                    <a:pt x="9306" y="1038"/>
                    <a:pt x="9066" y="1003"/>
                    <a:pt x="8758" y="958"/>
                  </a:cubicBezTo>
                  <a:lnTo>
                    <a:pt x="8437" y="901"/>
                  </a:lnTo>
                  <a:lnTo>
                    <a:pt x="8300" y="889"/>
                  </a:lnTo>
                  <a:cubicBezTo>
                    <a:pt x="7729" y="798"/>
                    <a:pt x="7031" y="706"/>
                    <a:pt x="6254" y="603"/>
                  </a:cubicBezTo>
                  <a:cubicBezTo>
                    <a:pt x="5842" y="546"/>
                    <a:pt x="5397" y="489"/>
                    <a:pt x="4951" y="443"/>
                  </a:cubicBezTo>
                  <a:cubicBezTo>
                    <a:pt x="3590" y="283"/>
                    <a:pt x="2344" y="169"/>
                    <a:pt x="1452" y="89"/>
                  </a:cubicBezTo>
                  <a:cubicBezTo>
                    <a:pt x="1007" y="55"/>
                    <a:pt x="641" y="32"/>
                    <a:pt x="389" y="20"/>
                  </a:cubicBezTo>
                  <a:lnTo>
                    <a:pt x="321" y="20"/>
                  </a:lnTo>
                  <a:lnTo>
                    <a:pt x="103" y="9"/>
                  </a:lnTo>
                  <a:cubicBezTo>
                    <a:pt x="86" y="3"/>
                    <a:pt x="69" y="0"/>
                    <a:pt x="5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30"/>
          <p:cNvSpPr txBox="1">
            <a:spLocks noGrp="1"/>
          </p:cNvSpPr>
          <p:nvPr>
            <p:ph type="title" idx="2"/>
          </p:nvPr>
        </p:nvSpPr>
        <p:spPr>
          <a:xfrm>
            <a:off x="5066905" y="1238677"/>
            <a:ext cx="3085861" cy="15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 poter scrivere e leggere i file JSON abbiamo utilizzato una libreria:</a:t>
            </a:r>
            <a:endParaRPr dirty="0"/>
          </a:p>
        </p:txBody>
      </p:sp>
      <p:sp>
        <p:nvSpPr>
          <p:cNvPr id="209" name="Google Shape;1091;p30">
            <a:extLst>
              <a:ext uri="{FF2B5EF4-FFF2-40B4-BE49-F238E27FC236}">
                <a16:creationId xmlns:a16="http://schemas.microsoft.com/office/drawing/2014/main" id="{F6A1C3DA-E352-4F2D-9C9F-9FBA6C2C724F}"/>
              </a:ext>
            </a:extLst>
          </p:cNvPr>
          <p:cNvSpPr txBox="1">
            <a:spLocks/>
          </p:cNvSpPr>
          <p:nvPr/>
        </p:nvSpPr>
        <p:spPr>
          <a:xfrm>
            <a:off x="5066905" y="2931514"/>
            <a:ext cx="31818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r>
              <a:rPr lang="it-IT" dirty="0"/>
              <a:t>Documentazione e Download:</a:t>
            </a:r>
          </a:p>
          <a:p>
            <a:r>
              <a:rPr lang="it-IT" sz="1000" dirty="0">
                <a:hlinkClick r:id="rId3"/>
              </a:rPr>
              <a:t>https://code.google.com/archive/p/json-simple/</a:t>
            </a:r>
            <a:endParaRPr lang="it-IT" sz="1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/>
      <p:bldP spid="1091" grpId="0"/>
      <p:bldP spid="2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5" name="Google Shape;1105;p32"/>
          <p:cNvCxnSpPr>
            <a:stCxn id="1106" idx="1"/>
          </p:cNvCxnSpPr>
          <p:nvPr/>
        </p:nvCxnSpPr>
        <p:spPr>
          <a:xfrm rot="10800000" flipH="1">
            <a:off x="7011200" y="2645913"/>
            <a:ext cx="467700" cy="948000"/>
          </a:xfrm>
          <a:prstGeom prst="bentConnector4">
            <a:avLst>
              <a:gd name="adj1" fmla="val -1074"/>
              <a:gd name="adj2" fmla="val 6523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32"/>
          <p:cNvSpPr/>
          <p:nvPr/>
        </p:nvSpPr>
        <p:spPr>
          <a:xfrm>
            <a:off x="3382379" y="990694"/>
            <a:ext cx="1254095" cy="1236787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2"/>
          <p:cNvSpPr txBox="1">
            <a:spLocks noGrp="1"/>
          </p:cNvSpPr>
          <p:nvPr>
            <p:ph type="ctrTitle"/>
          </p:nvPr>
        </p:nvSpPr>
        <p:spPr>
          <a:xfrm>
            <a:off x="4702576" y="1260687"/>
            <a:ext cx="3632279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Generare il file JSON</a:t>
            </a:r>
            <a:endParaRPr dirty="0"/>
          </a:p>
        </p:txBody>
      </p:sp>
      <p:sp>
        <p:nvSpPr>
          <p:cNvPr id="1110" name="Google Shape;1110;p32"/>
          <p:cNvSpPr txBox="1">
            <a:spLocks noGrp="1"/>
          </p:cNvSpPr>
          <p:nvPr>
            <p:ph type="title" idx="2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111" name="Google Shape;1111;p32"/>
          <p:cNvCxnSpPr>
            <a:endCxn id="1106" idx="1"/>
          </p:cNvCxnSpPr>
          <p:nvPr/>
        </p:nvCxnSpPr>
        <p:spPr>
          <a:xfrm rot="10800000" flipH="1">
            <a:off x="2201300" y="3593913"/>
            <a:ext cx="4809900" cy="54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6" name="Google Shape;1106;p32"/>
          <p:cNvSpPr/>
          <p:nvPr/>
        </p:nvSpPr>
        <p:spPr>
          <a:xfrm>
            <a:off x="7011200" y="3305013"/>
            <a:ext cx="577800" cy="5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32"/>
          <p:cNvGrpSpPr/>
          <p:nvPr/>
        </p:nvGrpSpPr>
        <p:grpSpPr>
          <a:xfrm>
            <a:off x="684469" y="3217003"/>
            <a:ext cx="1890783" cy="1387534"/>
            <a:chOff x="229350" y="2821025"/>
            <a:chExt cx="1202100" cy="882150"/>
          </a:xfrm>
        </p:grpSpPr>
        <p:sp>
          <p:nvSpPr>
            <p:cNvPr id="1113" name="Google Shape;1113;p32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650775" y="3239050"/>
              <a:ext cx="343150" cy="145800"/>
            </a:xfrm>
            <a:custGeom>
              <a:avLst/>
              <a:gdLst/>
              <a:ahLst/>
              <a:cxnLst/>
              <a:rect l="l" t="t" r="r" b="b"/>
              <a:pathLst>
                <a:path w="13726" h="5832" extrusionOk="0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665175" y="3310550"/>
              <a:ext cx="659150" cy="185725"/>
            </a:xfrm>
            <a:custGeom>
              <a:avLst/>
              <a:gdLst/>
              <a:ahLst/>
              <a:cxnLst/>
              <a:rect l="l" t="t" r="r" b="b"/>
              <a:pathLst>
                <a:path w="2636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683550" y="3334025"/>
              <a:ext cx="37050" cy="141900"/>
            </a:xfrm>
            <a:custGeom>
              <a:avLst/>
              <a:gdLst/>
              <a:ahLst/>
              <a:cxnLst/>
              <a:rect l="l" t="t" r="r" b="b"/>
              <a:pathLst>
                <a:path w="1482" h="5676" extrusionOk="0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736700" y="3352100"/>
              <a:ext cx="27425" cy="23500"/>
            </a:xfrm>
            <a:custGeom>
              <a:avLst/>
              <a:gdLst/>
              <a:ahLst/>
              <a:cxnLst/>
              <a:rect l="l" t="t" r="r" b="b"/>
              <a:pathLst>
                <a:path w="1097" h="940" extrusionOk="0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736700" y="3402125"/>
              <a:ext cx="27425" cy="23575"/>
            </a:xfrm>
            <a:custGeom>
              <a:avLst/>
              <a:gdLst/>
              <a:ahLst/>
              <a:cxnLst/>
              <a:rect l="l" t="t" r="r" b="b"/>
              <a:pathLst>
                <a:path w="1097" h="943" extrusionOk="0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8110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863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9156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9681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102047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107275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1125325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177600" y="3352100"/>
              <a:ext cx="36225" cy="109125"/>
            </a:xfrm>
            <a:custGeom>
              <a:avLst/>
              <a:gdLst/>
              <a:ahLst/>
              <a:cxnLst/>
              <a:rect l="l" t="t" r="r" b="b"/>
              <a:pathLst>
                <a:path w="1449" h="4365" extrusionOk="0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229900" y="3352100"/>
              <a:ext cx="36200" cy="109125"/>
            </a:xfrm>
            <a:custGeom>
              <a:avLst/>
              <a:gdLst/>
              <a:ahLst/>
              <a:cxnLst/>
              <a:rect l="l" t="t" r="r" b="b"/>
              <a:pathLst>
                <a:path w="1448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282200" y="3352100"/>
              <a:ext cx="36475" cy="109125"/>
            </a:xfrm>
            <a:custGeom>
              <a:avLst/>
              <a:gdLst/>
              <a:ahLst/>
              <a:cxnLst/>
              <a:rect l="l" t="t" r="r" b="b"/>
              <a:pathLst>
                <a:path w="1459" h="4365" extrusionOk="0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1324300" y="3310550"/>
              <a:ext cx="107150" cy="185725"/>
            </a:xfrm>
            <a:custGeom>
              <a:avLst/>
              <a:gdLst/>
              <a:ahLst/>
              <a:cxnLst/>
              <a:rect l="l" t="t" r="r" b="b"/>
              <a:pathLst>
                <a:path w="4286" h="7429" extrusionOk="0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229350" y="3173775"/>
              <a:ext cx="448850" cy="529400"/>
            </a:xfrm>
            <a:custGeom>
              <a:avLst/>
              <a:gdLst/>
              <a:ahLst/>
              <a:cxnLst/>
              <a:rect l="l" t="t" r="r" b="b"/>
              <a:pathLst>
                <a:path w="17954" h="21176" extrusionOk="0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38125" y="3250350"/>
              <a:ext cx="440925" cy="46675"/>
            </a:xfrm>
            <a:custGeom>
              <a:avLst/>
              <a:gdLst/>
              <a:ahLst/>
              <a:cxnLst/>
              <a:rect l="l" t="t" r="r" b="b"/>
              <a:pathLst>
                <a:path w="17637" h="1867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291250" y="3167550"/>
              <a:ext cx="329575" cy="117325"/>
            </a:xfrm>
            <a:custGeom>
              <a:avLst/>
              <a:gdLst/>
              <a:ahLst/>
              <a:cxnLst/>
              <a:rect l="l" t="t" r="r" b="b"/>
              <a:pathLst>
                <a:path w="13183" h="4693" extrusionOk="0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422100" y="3291350"/>
              <a:ext cx="44125" cy="404750"/>
            </a:xfrm>
            <a:custGeom>
              <a:avLst/>
              <a:gdLst/>
              <a:ahLst/>
              <a:cxnLst/>
              <a:rect l="l" t="t" r="r" b="b"/>
              <a:pathLst>
                <a:path w="1765" h="16190" extrusionOk="0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438800" y="3589800"/>
              <a:ext cx="17525" cy="18075"/>
            </a:xfrm>
            <a:custGeom>
              <a:avLst/>
              <a:gdLst/>
              <a:ahLst/>
              <a:cxnLst/>
              <a:rect l="l" t="t" r="r" b="b"/>
              <a:pathLst>
                <a:path w="701" h="723" extrusionOk="0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446425" y="3521950"/>
              <a:ext cx="16700" cy="15625"/>
            </a:xfrm>
            <a:custGeom>
              <a:avLst/>
              <a:gdLst/>
              <a:ahLst/>
              <a:cxnLst/>
              <a:rect l="l" t="t" r="r" b="b"/>
              <a:pathLst>
                <a:path w="668" h="625" extrusionOk="0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429750" y="3480700"/>
              <a:ext cx="206625" cy="57250"/>
            </a:xfrm>
            <a:custGeom>
              <a:avLst/>
              <a:gdLst/>
              <a:ahLst/>
              <a:cxnLst/>
              <a:rect l="l" t="t" r="r" b="b"/>
              <a:pathLst>
                <a:path w="8265" h="2290" extrusionOk="0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463100" y="3383775"/>
              <a:ext cx="353050" cy="130325"/>
            </a:xfrm>
            <a:custGeom>
              <a:avLst/>
              <a:gdLst/>
              <a:ahLst/>
              <a:cxnLst/>
              <a:rect l="l" t="t" r="r" b="b"/>
              <a:pathLst>
                <a:path w="14122" h="5213" extrusionOk="0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429750" y="3480700"/>
              <a:ext cx="211725" cy="35000"/>
            </a:xfrm>
            <a:custGeom>
              <a:avLst/>
              <a:gdLst/>
              <a:ahLst/>
              <a:cxnLst/>
              <a:rect l="l" t="t" r="r" b="b"/>
              <a:pathLst>
                <a:path w="8469" h="1400" extrusionOk="0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434275" y="3375100"/>
              <a:ext cx="265125" cy="44025"/>
            </a:xfrm>
            <a:custGeom>
              <a:avLst/>
              <a:gdLst/>
              <a:ahLst/>
              <a:cxnLst/>
              <a:rect l="l" t="t" r="r" b="b"/>
              <a:pathLst>
                <a:path w="10605" h="1761" extrusionOk="0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248850" y="3281300"/>
              <a:ext cx="414375" cy="52175"/>
            </a:xfrm>
            <a:custGeom>
              <a:avLst/>
              <a:gdLst/>
              <a:ahLst/>
              <a:cxnLst/>
              <a:rect l="l" t="t" r="r" b="b"/>
              <a:pathLst>
                <a:path w="16575" h="2087" extrusionOk="0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248850" y="2821025"/>
              <a:ext cx="426250" cy="4262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87075" y="3005600"/>
              <a:ext cx="296225" cy="114175"/>
            </a:xfrm>
            <a:custGeom>
              <a:avLst/>
              <a:gdLst/>
              <a:ahLst/>
              <a:cxnLst/>
              <a:rect l="l" t="t" r="r" b="b"/>
              <a:pathLst>
                <a:path w="11849" h="4567" extrusionOk="0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470725" y="3053525"/>
              <a:ext cx="14075" cy="12025"/>
            </a:xfrm>
            <a:custGeom>
              <a:avLst/>
              <a:gdLst/>
              <a:ahLst/>
              <a:cxnLst/>
              <a:rect l="l" t="t" r="r" b="b"/>
              <a:pathLst>
                <a:path w="563" h="481" extrusionOk="0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622775" y="3049175"/>
              <a:ext cx="14300" cy="12150"/>
            </a:xfrm>
            <a:custGeom>
              <a:avLst/>
              <a:gdLst/>
              <a:ahLst/>
              <a:cxnLst/>
              <a:rect l="l" t="t" r="r" b="b"/>
              <a:pathLst>
                <a:path w="572" h="486" extrusionOk="0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525275" y="3062625"/>
              <a:ext cx="68150" cy="27000"/>
            </a:xfrm>
            <a:custGeom>
              <a:avLst/>
              <a:gdLst/>
              <a:ahLst/>
              <a:cxnLst/>
              <a:rect l="l" t="t" r="r" b="b"/>
              <a:pathLst>
                <a:path w="2726" h="1080" extrusionOk="0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468750" y="2821300"/>
              <a:ext cx="97525" cy="195350"/>
            </a:xfrm>
            <a:custGeom>
              <a:avLst/>
              <a:gdLst/>
              <a:ahLst/>
              <a:cxnLst/>
              <a:rect l="l" t="t" r="r" b="b"/>
              <a:pathLst>
                <a:path w="3901" h="7814" extrusionOk="0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319800" y="2844775"/>
              <a:ext cx="195900" cy="193925"/>
            </a:xfrm>
            <a:custGeom>
              <a:avLst/>
              <a:gdLst/>
              <a:ahLst/>
              <a:cxnLst/>
              <a:rect l="l" t="t" r="r" b="b"/>
              <a:pathLst>
                <a:path w="7836" h="7757" extrusionOk="0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514525" y="2888125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62200" y="3035000"/>
              <a:ext cx="13875" cy="12300"/>
            </a:xfrm>
            <a:custGeom>
              <a:avLst/>
              <a:gdLst/>
              <a:ahLst/>
              <a:cxnLst/>
              <a:rect l="l" t="t" r="r" b="b"/>
              <a:pathLst>
                <a:path w="555" h="492" extrusionOk="0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528950" y="2941150"/>
              <a:ext cx="13875" cy="12400"/>
            </a:xfrm>
            <a:custGeom>
              <a:avLst/>
              <a:gdLst/>
              <a:ahLst/>
              <a:cxnLst/>
              <a:rect l="l" t="t" r="r" b="b"/>
              <a:pathLst>
                <a:path w="555" h="496" extrusionOk="0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265525" y="3029450"/>
              <a:ext cx="13600" cy="12450"/>
            </a:xfrm>
            <a:custGeom>
              <a:avLst/>
              <a:gdLst/>
              <a:ahLst/>
              <a:cxnLst/>
              <a:rect l="l" t="t" r="r" b="b"/>
              <a:pathLst>
                <a:path w="544" h="498" extrusionOk="0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248850" y="3048525"/>
              <a:ext cx="140500" cy="13650"/>
            </a:xfrm>
            <a:custGeom>
              <a:avLst/>
              <a:gdLst/>
              <a:ahLst/>
              <a:cxnLst/>
              <a:rect l="l" t="t" r="r" b="b"/>
              <a:pathLst>
                <a:path w="5620" h="546" extrusionOk="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301150" y="3034975"/>
              <a:ext cx="43550" cy="37225"/>
            </a:xfrm>
            <a:custGeom>
              <a:avLst/>
              <a:gdLst/>
              <a:ahLst/>
              <a:cxnLst/>
              <a:rect l="l" t="t" r="r" b="b"/>
              <a:pathLst>
                <a:path w="1742" h="1489" extrusionOk="0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65800" y="2829675"/>
              <a:ext cx="176675" cy="347650"/>
            </a:xfrm>
            <a:custGeom>
              <a:avLst/>
              <a:gdLst/>
              <a:ahLst/>
              <a:cxnLst/>
              <a:rect l="l" t="t" r="r" b="b"/>
              <a:pathLst>
                <a:path w="7067" h="13906" extrusionOk="0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5470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/>
      <p:bldP spid="1110" grpId="0"/>
    </p:bldLst>
  </p:timing>
</p:sld>
</file>

<file path=ppt/theme/theme1.xml><?xml version="1.0" encoding="utf-8"?>
<a:theme xmlns:a="http://schemas.openxmlformats.org/drawingml/2006/main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610</Words>
  <Application>Microsoft Office PowerPoint</Application>
  <PresentationFormat>Presentazione su schermo (16:9)</PresentationFormat>
  <Paragraphs>113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5" baseType="lpstr">
      <vt:lpstr>Nunito Light</vt:lpstr>
      <vt:lpstr>Arial</vt:lpstr>
      <vt:lpstr>Roboto Slab Regular</vt:lpstr>
      <vt:lpstr>Teko</vt:lpstr>
      <vt:lpstr>Calibri</vt:lpstr>
      <vt:lpstr>Fira Sans Condensed Medium</vt:lpstr>
      <vt:lpstr>Wingdings</vt:lpstr>
      <vt:lpstr>Nanum Gothic Coding</vt:lpstr>
      <vt:lpstr>Fira Sans Extra Condensed Medium</vt:lpstr>
      <vt:lpstr>Use of Technology Thesis by Slidesgo </vt:lpstr>
      <vt:lpstr>FILE  JSON IN JAVA </vt:lpstr>
      <vt:lpstr>Il Team di Lavoro</vt:lpstr>
      <vt:lpstr>Obbiettivi</vt:lpstr>
      <vt:lpstr>Che cos’è un file di tipo JSON?</vt:lpstr>
      <vt:lpstr>JSON: JavaScript Object Notation</vt:lpstr>
      <vt:lpstr>Esempio di Oggetto</vt:lpstr>
      <vt:lpstr>Esempio di Array</vt:lpstr>
      <vt:lpstr>Json.simple</vt:lpstr>
      <vt:lpstr>Generare il file JSON</vt:lpstr>
      <vt:lpstr>Cosa utilizziamo di Json.simple?</vt:lpstr>
      <vt:lpstr>Utilizzo:</vt:lpstr>
      <vt:lpstr>Come abbiamo fatto a scrivere il file JSON?</vt:lpstr>
      <vt:lpstr>Leggere il file JSON</vt:lpstr>
      <vt:lpstr>Lettura del file JSON</vt:lpstr>
      <vt:lpstr>FINE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 JSON IN JAVA</dc:title>
  <dc:creator>Gabriele Bagnis</dc:creator>
  <cp:lastModifiedBy>Gabriele Bagnis</cp:lastModifiedBy>
  <cp:revision>17</cp:revision>
  <dcterms:modified xsi:type="dcterms:W3CDTF">2020-04-29T20:30:16Z</dcterms:modified>
</cp:coreProperties>
</file>